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22" r:id="rId1"/>
  </p:sldMasterIdLst>
  <p:notesMasterIdLst>
    <p:notesMasterId r:id="rId9"/>
  </p:notesMasterIdLst>
  <p:handoutMasterIdLst>
    <p:handoutMasterId r:id="rId10"/>
  </p:handoutMasterIdLst>
  <p:sldIdLst>
    <p:sldId id="297" r:id="rId2"/>
    <p:sldId id="311" r:id="rId3"/>
    <p:sldId id="272" r:id="rId4"/>
    <p:sldId id="305" r:id="rId5"/>
    <p:sldId id="310" r:id="rId6"/>
    <p:sldId id="306" r:id="rId7"/>
    <p:sldId id="302" r:id="rId8"/>
  </p:sldIdLst>
  <p:sldSz cx="6858000" cy="9144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990073"/>
    <a:srgbClr val="CC0099"/>
    <a:srgbClr val="6699FF"/>
    <a:srgbClr val="993366"/>
    <a:srgbClr val="A0A0A0"/>
    <a:srgbClr val="669900"/>
    <a:srgbClr val="99CC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6400" autoAdjust="0"/>
  </p:normalViewPr>
  <p:slideViewPr>
    <p:cSldViewPr>
      <p:cViewPr>
        <p:scale>
          <a:sx n="125" d="100"/>
          <a:sy n="125" d="100"/>
        </p:scale>
        <p:origin x="1080" y="-136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6433341183664095"/>
          <c:y val="5.1498133019018233E-2"/>
          <c:w val="0.45578592241161175"/>
          <c:h val="0.8970037832862281"/>
        </c:manualLayout>
      </c:layout>
      <c:barChart>
        <c:barDir val="bar"/>
        <c:grouping val="clustered"/>
        <c:varyColors val="0"/>
        <c:ser>
          <c:idx val="0"/>
          <c:order val="0"/>
          <c:spPr>
            <a:solidFill>
              <a:sysClr val="window" lastClr="FFFFFF"/>
            </a:solidFill>
            <a:ln>
              <a:solidFill>
                <a:srgbClr val="94B6D2">
                  <a:lumMod val="75000"/>
                </a:srgbClr>
              </a:solidFill>
            </a:ln>
          </c:spPr>
          <c:invertIfNegative val="0"/>
          <c:dPt>
            <c:idx val="0"/>
            <c:invertIfNegative val="0"/>
            <c:bubble3D val="0"/>
            <c:spPr>
              <a:solidFill>
                <a:srgbClr val="94B6D2">
                  <a:lumMod val="75000"/>
                </a:srgbClr>
              </a:solidFill>
              <a:ln>
                <a:solidFill>
                  <a:srgbClr val="94B6D2">
                    <a:lumMod val="75000"/>
                  </a:srgbClr>
                </a:solidFill>
              </a:ln>
            </c:spPr>
            <c:extLst>
              <c:ext xmlns:c16="http://schemas.microsoft.com/office/drawing/2014/chart" uri="{C3380CC4-5D6E-409C-BE32-E72D297353CC}">
                <c16:uniqueId val="{00000002-82EE-4D64-A388-2469DB936BBF}"/>
              </c:ext>
            </c:extLst>
          </c:dPt>
          <c:dPt>
            <c:idx val="1"/>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2-E862-47F1-9372-155FEA0EAEAC}"/>
              </c:ext>
            </c:extLst>
          </c:dPt>
          <c:dPt>
            <c:idx val="2"/>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3-E862-47F1-9372-155FEA0EAEAC}"/>
              </c:ext>
            </c:extLst>
          </c:dPt>
          <c:dPt>
            <c:idx val="3"/>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4-E862-47F1-9372-155FEA0EAEAC}"/>
              </c:ext>
            </c:extLst>
          </c:dPt>
          <c:dPt>
            <c:idx val="4"/>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5-E862-47F1-9372-155FEA0EAEAC}"/>
              </c:ext>
            </c:extLst>
          </c:dPt>
          <c:dPt>
            <c:idx val="5"/>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6-E862-47F1-9372-155FEA0EAEAC}"/>
              </c:ext>
            </c:extLst>
          </c:dPt>
          <c:dPt>
            <c:idx val="6"/>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7-E862-47F1-9372-155FEA0EAEAC}"/>
              </c:ext>
            </c:extLst>
          </c:dPt>
          <c:dPt>
            <c:idx val="7"/>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8-E862-47F1-9372-155FEA0EAEAC}"/>
              </c:ext>
            </c:extLst>
          </c:dPt>
          <c:dPt>
            <c:idx val="8"/>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9-E862-47F1-9372-155FEA0EAEAC}"/>
              </c:ext>
            </c:extLst>
          </c:dPt>
          <c:dPt>
            <c:idx val="9"/>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1-82EE-4D64-A388-2469DB936BBF}"/>
              </c:ext>
            </c:extLst>
          </c:dPt>
          <c:dPt>
            <c:idx val="10"/>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A-E862-47F1-9372-155FEA0EAEAC}"/>
              </c:ext>
            </c:extLst>
          </c:dPt>
          <c:dPt>
            <c:idx val="11"/>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B-E862-47F1-9372-155FEA0EAEAC}"/>
              </c:ext>
            </c:extLst>
          </c:dPt>
          <c:dPt>
            <c:idx val="12"/>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C-E862-47F1-9372-155FEA0EAEAC}"/>
              </c:ext>
            </c:extLst>
          </c:dPt>
          <c:dPt>
            <c:idx val="13"/>
            <c:invertIfNegative val="0"/>
            <c:bubble3D val="0"/>
            <c:spPr>
              <a:solidFill>
                <a:sysClr val="window" lastClr="FFFFFF"/>
              </a:solidFill>
              <a:ln>
                <a:solidFill>
                  <a:srgbClr val="94B6D2">
                    <a:lumMod val="75000"/>
                  </a:srgbClr>
                </a:solidFill>
              </a:ln>
            </c:spPr>
            <c:extLst>
              <c:ext xmlns:c16="http://schemas.microsoft.com/office/drawing/2014/chart" uri="{C3380CC4-5D6E-409C-BE32-E72D297353CC}">
                <c16:uniqueId val="{0000000D-E862-47F1-9372-155FEA0EAEAC}"/>
              </c:ext>
            </c:extLst>
          </c:dPt>
          <c:dLbls>
            <c:dLbl>
              <c:idx val="0"/>
              <c:layout>
                <c:manualLayout>
                  <c:x val="-5.32481251523808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EE-4D64-A388-2469DB936BBF}"/>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'Marche_divisioni 2021'!$AD$5:$AD$18</c:f>
              <c:strCache>
                <c:ptCount val="14"/>
                <c:pt idx="0">
                  <c:v>Calzature e pelletterie</c:v>
                </c:pt>
                <c:pt idx="1">
                  <c:v>Mobili e prodotti in legno</c:v>
                </c:pt>
                <c:pt idx="2">
                  <c:v>Apparecchi elettrici</c:v>
                </c:pt>
                <c:pt idx="3">
                  <c:v>Carta e editoria</c:v>
                </c:pt>
                <c:pt idx="4">
                  <c:v>Articoli in gomma e materie plastiche</c:v>
                </c:pt>
                <c:pt idx="5">
                  <c:v>Prodotti chimici e farmaceutici</c:v>
                </c:pt>
                <c:pt idx="6">
                  <c:v>Meccanica</c:v>
                </c:pt>
                <c:pt idx="7">
                  <c:v>Metallurgia e prod in metallo</c:v>
                </c:pt>
                <c:pt idx="8">
                  <c:v>Computer e elettronica</c:v>
                </c:pt>
                <c:pt idx="9">
                  <c:v>Tessile e Abbigliamento</c:v>
                </c:pt>
                <c:pt idx="10">
                  <c:v>Gioielleria; strumenti musicali; giochi e giocattoli</c:v>
                </c:pt>
                <c:pt idx="11">
                  <c:v>Vetro, ceramiche, terracotta, cemento</c:v>
                </c:pt>
                <c:pt idx="12">
                  <c:v>Altro</c:v>
                </c:pt>
                <c:pt idx="13">
                  <c:v>Mezzi di trasporto</c:v>
                </c:pt>
              </c:strCache>
            </c:strRef>
          </c:cat>
          <c:val>
            <c:numRef>
              <c:f>'Marche_divisioni 2021'!$AE$5:$AE$18</c:f>
              <c:numCache>
                <c:formatCode>0.0%</c:formatCode>
                <c:ptCount val="14"/>
                <c:pt idx="0">
                  <c:v>5.7644481415660698E-2</c:v>
                </c:pt>
                <c:pt idx="1">
                  <c:v>5.6723600161325681E-2</c:v>
                </c:pt>
                <c:pt idx="2">
                  <c:v>4.8670435222759691E-2</c:v>
                </c:pt>
                <c:pt idx="3">
                  <c:v>3.6030275822152603E-2</c:v>
                </c:pt>
                <c:pt idx="4">
                  <c:v>3.1497598638150909E-2</c:v>
                </c:pt>
                <c:pt idx="5">
                  <c:v>3.087974575109325E-2</c:v>
                </c:pt>
                <c:pt idx="6">
                  <c:v>2.7621767462258005E-2</c:v>
                </c:pt>
                <c:pt idx="7">
                  <c:v>2.5319500579135335E-2</c:v>
                </c:pt>
                <c:pt idx="8">
                  <c:v>1.5884904542402205E-2</c:v>
                </c:pt>
                <c:pt idx="9">
                  <c:v>1.5620487672146532E-2</c:v>
                </c:pt>
                <c:pt idx="10">
                  <c:v>1.3293131149249147E-2</c:v>
                </c:pt>
                <c:pt idx="11">
                  <c:v>1.0694370446599544E-2</c:v>
                </c:pt>
                <c:pt idx="12">
                  <c:v>1.0119791351063322E-2</c:v>
                </c:pt>
                <c:pt idx="13">
                  <c:v>8.720687228981807E-3</c:v>
                </c:pt>
              </c:numCache>
            </c:numRef>
          </c:val>
          <c:extLst>
            <c:ext xmlns:c16="http://schemas.microsoft.com/office/drawing/2014/chart" uri="{C3380CC4-5D6E-409C-BE32-E72D297353CC}">
              <c16:uniqueId val="{00000003-82EE-4D64-A388-2469DB936BBF}"/>
            </c:ext>
          </c:extLst>
        </c:ser>
        <c:dLbls>
          <c:showLegendKey val="0"/>
          <c:showVal val="0"/>
          <c:showCatName val="0"/>
          <c:showSerName val="0"/>
          <c:showPercent val="0"/>
          <c:showBubbleSize val="0"/>
        </c:dLbls>
        <c:gapWidth val="42"/>
        <c:overlap val="4"/>
        <c:axId val="131461888"/>
        <c:axId val="131463424"/>
      </c:barChart>
      <c:catAx>
        <c:axId val="131461888"/>
        <c:scaling>
          <c:orientation val="maxMin"/>
        </c:scaling>
        <c:delete val="0"/>
        <c:axPos val="l"/>
        <c:numFmt formatCode="General" sourceLinked="1"/>
        <c:majorTickMark val="out"/>
        <c:minorTickMark val="none"/>
        <c:tickLblPos val="nextTo"/>
        <c:crossAx val="131463424"/>
        <c:crosses val="autoZero"/>
        <c:auto val="1"/>
        <c:lblAlgn val="ctr"/>
        <c:lblOffset val="100"/>
        <c:noMultiLvlLbl val="0"/>
      </c:catAx>
      <c:valAx>
        <c:axId val="131463424"/>
        <c:scaling>
          <c:orientation val="minMax"/>
        </c:scaling>
        <c:delete val="1"/>
        <c:axPos val="t"/>
        <c:numFmt formatCode="0.0%" sourceLinked="1"/>
        <c:majorTickMark val="out"/>
        <c:minorTickMark val="none"/>
        <c:tickLblPos val="none"/>
        <c:crossAx val="131461888"/>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05714935684135"/>
          <c:y val="0.11342592592592593"/>
          <c:w val="0.62497716265259773"/>
          <c:h val="0.77314814814814814"/>
        </c:manualLayout>
      </c:layout>
      <c:pieChart>
        <c:varyColors val="1"/>
        <c:ser>
          <c:idx val="0"/>
          <c:order val="0"/>
          <c:dPt>
            <c:idx val="0"/>
            <c:bubble3D val="0"/>
            <c:spPr>
              <a:solidFill>
                <a:srgbClr val="94B6D2">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B88-4595-98B0-2383565D8395}"/>
              </c:ext>
            </c:extLst>
          </c:dPt>
          <c:dPt>
            <c:idx val="1"/>
            <c:bubble3D val="0"/>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B88-4595-98B0-2383565D8395}"/>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B88-4595-98B0-2383565D8395}"/>
              </c:ext>
            </c:extLst>
          </c:dPt>
          <c:dPt>
            <c:idx val="3"/>
            <c:bubble3D val="0"/>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B88-4595-98B0-2383565D8395}"/>
              </c:ext>
            </c:extLst>
          </c:dPt>
          <c:dPt>
            <c:idx val="4"/>
            <c:bubble3D val="0"/>
            <c:spPr>
              <a:gradFill rotWithShape="1">
                <a:gsLst>
                  <a:gs pos="0">
                    <a:schemeClr val="accent5">
                      <a:tint val="54000"/>
                      <a:shade val="51000"/>
                      <a:satMod val="130000"/>
                    </a:schemeClr>
                  </a:gs>
                  <a:gs pos="80000">
                    <a:schemeClr val="accent5">
                      <a:tint val="54000"/>
                      <a:shade val="93000"/>
                      <a:satMod val="130000"/>
                    </a:schemeClr>
                  </a:gs>
                  <a:gs pos="100000">
                    <a:schemeClr val="accent5">
                      <a:tint val="5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AB88-4595-98B0-2383565D8395}"/>
              </c:ext>
            </c:extLst>
          </c:dPt>
          <c:dLbls>
            <c:dLbl>
              <c:idx val="0"/>
              <c:layout>
                <c:manualLayout>
                  <c:x val="4.1836841739245227E-2"/>
                  <c:y val="-8.834572761738115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88-4595-98B0-2383565D8395}"/>
                </c:ext>
              </c:extLst>
            </c:dLbl>
            <c:dLbl>
              <c:idx val="1"/>
              <c:layout>
                <c:manualLayout>
                  <c:x val="-7.3294619422572177E-2"/>
                  <c:y val="-0.113069772528433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88-4595-98B0-2383565D8395}"/>
                </c:ext>
              </c:extLst>
            </c:dLbl>
            <c:dLbl>
              <c:idx val="2"/>
              <c:layout>
                <c:manualLayout>
                  <c:x val="2.3456036745406823E-2"/>
                  <c:y val="8.719378827646544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88-4595-98B0-2383565D8395}"/>
                </c:ext>
              </c:extLst>
            </c:dLbl>
            <c:dLbl>
              <c:idx val="3"/>
              <c:layout>
                <c:manualLayout>
                  <c:x val="-2.7679133858267715E-2"/>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88-4595-98B0-2383565D8395}"/>
                </c:ext>
              </c:extLst>
            </c:dLbl>
            <c:dLbl>
              <c:idx val="4"/>
              <c:layout>
                <c:manualLayout>
                  <c:x val="1.452779437782801E-2"/>
                  <c:y val="9.72222222222222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88-4595-98B0-2383565D839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province!$A$5:$A$9</c:f>
              <c:strCache>
                <c:ptCount val="5"/>
                <c:pt idx="0">
                  <c:v>Fermo</c:v>
                </c:pt>
                <c:pt idx="1">
                  <c:v>Macerata</c:v>
                </c:pt>
                <c:pt idx="2">
                  <c:v>Ascoli Piceno</c:v>
                </c:pt>
                <c:pt idx="3">
                  <c:v>Ancona</c:v>
                </c:pt>
                <c:pt idx="4">
                  <c:v>Pesaro e Urbino</c:v>
                </c:pt>
              </c:strCache>
            </c:strRef>
          </c:cat>
          <c:val>
            <c:numRef>
              <c:f>province!$E$5:$E$9</c:f>
              <c:numCache>
                <c:formatCode>#,##0</c:formatCode>
                <c:ptCount val="5"/>
                <c:pt idx="0">
                  <c:v>604270350</c:v>
                </c:pt>
                <c:pt idx="1">
                  <c:v>424303617</c:v>
                </c:pt>
                <c:pt idx="2">
                  <c:v>205613127</c:v>
                </c:pt>
                <c:pt idx="3">
                  <c:v>46287232</c:v>
                </c:pt>
                <c:pt idx="4">
                  <c:v>16331836</c:v>
                </c:pt>
              </c:numCache>
            </c:numRef>
          </c:val>
          <c:extLst>
            <c:ext xmlns:c16="http://schemas.microsoft.com/office/drawing/2014/chart" uri="{C3380CC4-5D6E-409C-BE32-E72D297353CC}">
              <c16:uniqueId val="{0000000A-AB88-4595-98B0-2383565D8395}"/>
            </c:ext>
          </c:extLst>
        </c:ser>
        <c:dLbls>
          <c:showLegendKey val="0"/>
          <c:showVal val="0"/>
          <c:showCatName val="0"/>
          <c:showSerName val="0"/>
          <c:showPercent val="0"/>
          <c:showBubbleSize val="0"/>
          <c:showLeaderLines val="0"/>
        </c:dLbls>
        <c:firstSliceAng val="68"/>
      </c:pieChart>
      <c:spPr>
        <a:noFill/>
        <a:ln>
          <a:noFill/>
        </a:ln>
        <a:effectLst/>
      </c:spPr>
    </c:plotArea>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77462701705175E-2"/>
          <c:y val="2.265996311271902E-2"/>
          <c:w val="0.87465254280019855"/>
          <c:h val="0.84665527596662715"/>
        </c:manualLayout>
      </c:layout>
      <c:barChart>
        <c:barDir val="col"/>
        <c:grouping val="clustered"/>
        <c:varyColors val="0"/>
        <c:ser>
          <c:idx val="1"/>
          <c:order val="0"/>
          <c:tx>
            <c:strRef>
              <c:f>'calzature Anno 2021+II trim2022'!$A$7</c:f>
              <c:strCache>
                <c:ptCount val="1"/>
                <c:pt idx="0">
                  <c:v>serie annuale</c:v>
                </c:pt>
              </c:strCache>
            </c:strRef>
          </c:tx>
          <c:spPr>
            <a:solidFill>
              <a:srgbClr val="94B6D2">
                <a:lumMod val="75000"/>
              </a:srgbClr>
            </a:solidFill>
            <a:ln>
              <a:solidFill>
                <a:srgbClr val="94B6D2">
                  <a:lumMod val="75000"/>
                </a:srgbClr>
              </a:solidFill>
            </a:ln>
          </c:spPr>
          <c:invertIfNegative val="0"/>
          <c:dLbls>
            <c:numFmt formatCode="#,##0" sourceLinked="0"/>
            <c:spPr>
              <a:noFill/>
              <a:ln>
                <a:noFill/>
              </a:ln>
              <a:effectLst/>
            </c:spPr>
            <c:txPr>
              <a:bodyPr rot="-5400000" vert="horz"/>
              <a:lstStyle/>
              <a:p>
                <a:pPr>
                  <a:defRPr b="1">
                    <a:solidFill>
                      <a:schemeClr val="bg1"/>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'calzature Anno 2021+II trim2022'!$D$3:$L$3</c:f>
              <c:strCache>
                <c:ptCount val="9"/>
                <c:pt idx="0">
                  <c:v>2014</c:v>
                </c:pt>
                <c:pt idx="1">
                  <c:v>2015</c:v>
                </c:pt>
                <c:pt idx="2">
                  <c:v>2016</c:v>
                </c:pt>
                <c:pt idx="3">
                  <c:v>2017</c:v>
                </c:pt>
                <c:pt idx="4">
                  <c:v>2018</c:v>
                </c:pt>
                <c:pt idx="5">
                  <c:v>2019</c:v>
                </c:pt>
                <c:pt idx="6">
                  <c:v>2020</c:v>
                </c:pt>
                <c:pt idx="7">
                  <c:v>2021 provvisorio</c:v>
                </c:pt>
                <c:pt idx="8">
                  <c:v>2022 provvisorio</c:v>
                </c:pt>
              </c:strCache>
            </c:strRef>
          </c:cat>
          <c:val>
            <c:numRef>
              <c:f>'calzature Anno 2021+II trim2022'!$E$12:$L$12</c:f>
              <c:numCache>
                <c:formatCode>#,##0</c:formatCode>
                <c:ptCount val="8"/>
                <c:pt idx="0">
                  <c:v>2082141550</c:v>
                </c:pt>
                <c:pt idx="1">
                  <c:v>2002579364</c:v>
                </c:pt>
                <c:pt idx="2">
                  <c:v>1869142597</c:v>
                </c:pt>
                <c:pt idx="3">
                  <c:v>1847810674</c:v>
                </c:pt>
                <c:pt idx="4">
                  <c:v>1748369569</c:v>
                </c:pt>
                <c:pt idx="5">
                  <c:v>1638277311</c:v>
                </c:pt>
                <c:pt idx="6">
                  <c:v>1172764805</c:v>
                </c:pt>
                <c:pt idx="7">
                  <c:v>1296806162</c:v>
                </c:pt>
              </c:numCache>
            </c:numRef>
          </c:val>
          <c:extLst>
            <c:ext xmlns:c16="http://schemas.microsoft.com/office/drawing/2014/chart" uri="{C3380CC4-5D6E-409C-BE32-E72D297353CC}">
              <c16:uniqueId val="{00000000-2F89-48CB-8812-FED3DEF0DAB8}"/>
            </c:ext>
          </c:extLst>
        </c:ser>
        <c:ser>
          <c:idx val="0"/>
          <c:order val="1"/>
          <c:tx>
            <c:strRef>
              <c:f>'calzature Anno 2021+II trim2022'!$A$2</c:f>
              <c:strCache>
                <c:ptCount val="1"/>
                <c:pt idx="0">
                  <c:v>serie II trimestre</c:v>
                </c:pt>
              </c:strCache>
            </c:strRef>
          </c:tx>
          <c:spPr>
            <a:solidFill>
              <a:srgbClr val="DD8047">
                <a:lumMod val="75000"/>
              </a:srgbClr>
            </a:solidFill>
            <a:ln>
              <a:solidFill>
                <a:srgbClr val="DD8047">
                  <a:lumMod val="75000"/>
                </a:srgbClr>
              </a:solidFill>
            </a:ln>
          </c:spPr>
          <c:invertIfNegative val="0"/>
          <c:dLbls>
            <c:numFmt formatCode="#,##0" sourceLinked="0"/>
            <c:spPr>
              <a:noFill/>
              <a:ln>
                <a:noFill/>
              </a:ln>
              <a:effectLst/>
            </c:spPr>
            <c:txPr>
              <a:bodyPr rot="-5400000" vert="horz"/>
              <a:lstStyle/>
              <a:p>
                <a:pPr>
                  <a:defRPr b="1">
                    <a:solidFill>
                      <a:schemeClr val="bg1"/>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'calzature Anno 2021+II trim2022'!$D$3:$L$3</c:f>
              <c:strCache>
                <c:ptCount val="9"/>
                <c:pt idx="0">
                  <c:v>2014</c:v>
                </c:pt>
                <c:pt idx="1">
                  <c:v>2015</c:v>
                </c:pt>
                <c:pt idx="2">
                  <c:v>2016</c:v>
                </c:pt>
                <c:pt idx="3">
                  <c:v>2017</c:v>
                </c:pt>
                <c:pt idx="4">
                  <c:v>2018</c:v>
                </c:pt>
                <c:pt idx="5">
                  <c:v>2019</c:v>
                </c:pt>
                <c:pt idx="6">
                  <c:v>2020</c:v>
                </c:pt>
                <c:pt idx="7">
                  <c:v>2021 provvisorio</c:v>
                </c:pt>
                <c:pt idx="8">
                  <c:v>2022 provvisorio</c:v>
                </c:pt>
              </c:strCache>
            </c:strRef>
          </c:cat>
          <c:val>
            <c:numRef>
              <c:f>'calzature Anno 2021+II trim2022'!$D$5:$L$5</c:f>
              <c:numCache>
                <c:formatCode>#,##0</c:formatCode>
                <c:ptCount val="9"/>
                <c:pt idx="0">
                  <c:v>1014990870</c:v>
                </c:pt>
                <c:pt idx="1">
                  <c:v>1001887754</c:v>
                </c:pt>
                <c:pt idx="2">
                  <c:v>942494055</c:v>
                </c:pt>
                <c:pt idx="3">
                  <c:v>925220452</c:v>
                </c:pt>
                <c:pt idx="4">
                  <c:v>901869567</c:v>
                </c:pt>
                <c:pt idx="5">
                  <c:v>832805522</c:v>
                </c:pt>
                <c:pt idx="6">
                  <c:v>539000859</c:v>
                </c:pt>
                <c:pt idx="7">
                  <c:v>614731756</c:v>
                </c:pt>
                <c:pt idx="8">
                  <c:v>792974671</c:v>
                </c:pt>
              </c:numCache>
            </c:numRef>
          </c:val>
          <c:extLst>
            <c:ext xmlns:c16="http://schemas.microsoft.com/office/drawing/2014/chart" uri="{C3380CC4-5D6E-409C-BE32-E72D297353CC}">
              <c16:uniqueId val="{00000001-2F89-48CB-8812-FED3DEF0DAB8}"/>
            </c:ext>
          </c:extLst>
        </c:ser>
        <c:dLbls>
          <c:showLegendKey val="0"/>
          <c:showVal val="0"/>
          <c:showCatName val="0"/>
          <c:showSerName val="0"/>
          <c:showPercent val="0"/>
          <c:showBubbleSize val="0"/>
        </c:dLbls>
        <c:gapWidth val="150"/>
        <c:overlap val="32"/>
        <c:axId val="121737984"/>
        <c:axId val="121739520"/>
      </c:barChart>
      <c:catAx>
        <c:axId val="121737984"/>
        <c:scaling>
          <c:orientation val="minMax"/>
        </c:scaling>
        <c:delete val="0"/>
        <c:axPos val="b"/>
        <c:numFmt formatCode="General" sourceLinked="1"/>
        <c:majorTickMark val="out"/>
        <c:minorTickMark val="none"/>
        <c:tickLblPos val="nextTo"/>
        <c:crossAx val="121739520"/>
        <c:crosses val="autoZero"/>
        <c:auto val="1"/>
        <c:lblAlgn val="ctr"/>
        <c:lblOffset val="100"/>
        <c:noMultiLvlLbl val="0"/>
      </c:catAx>
      <c:valAx>
        <c:axId val="121739520"/>
        <c:scaling>
          <c:orientation val="minMax"/>
          <c:min val="0"/>
        </c:scaling>
        <c:delete val="0"/>
        <c:axPos val="l"/>
        <c:title>
          <c:tx>
            <c:rich>
              <a:bodyPr/>
              <a:lstStyle/>
              <a:p>
                <a:pPr>
                  <a:defRPr/>
                </a:pPr>
                <a:r>
                  <a:rPr lang="en-US"/>
                  <a:t>milioni di €</a:t>
                </a:r>
              </a:p>
            </c:rich>
          </c:tx>
          <c:overlay val="0"/>
        </c:title>
        <c:numFmt formatCode="#,##0" sourceLinked="1"/>
        <c:majorTickMark val="out"/>
        <c:minorTickMark val="none"/>
        <c:tickLblPos val="nextTo"/>
        <c:crossAx val="121737984"/>
        <c:crosses val="autoZero"/>
        <c:crossBetween val="between"/>
        <c:dispUnits>
          <c:builtInUnit val="millions"/>
        </c:dispUnits>
      </c:valAx>
      <c:spPr>
        <a:noFill/>
        <a:ln w="25400">
          <a:noFill/>
        </a:ln>
      </c:spPr>
    </c:plotArea>
    <c:legend>
      <c:legendPos val="b"/>
      <c:overlay val="0"/>
      <c:txPr>
        <a:bodyPr/>
        <a:lstStyle/>
        <a:p>
          <a:pPr>
            <a:defRPr sz="1000"/>
          </a:pPr>
          <a:endParaRPr lang="it-IT"/>
        </a:p>
      </c:txPr>
    </c:legend>
    <c:plotVisOnly val="1"/>
    <c:dispBlanksAs val="gap"/>
    <c:showDLblsOverMax val="0"/>
  </c:chart>
  <c:spPr>
    <a:ln>
      <a:noFill/>
    </a:ln>
  </c:spPr>
  <c:txPr>
    <a:bodyPr/>
    <a:lstStyle/>
    <a:p>
      <a:pPr>
        <a:defRPr>
          <a:latin typeface="Calibri" pitchFamily="34" charset="0"/>
          <a:cs typeface="Calibri" pitchFamily="34" charset="0"/>
        </a:defRPr>
      </a:pPr>
      <a:endParaRPr lang="it-IT"/>
    </a:p>
  </c:txPr>
  <c:externalData r:id="rId2">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5" y="5"/>
            <a:ext cx="3076363" cy="511731"/>
          </a:xfrm>
          <a:prstGeom prst="rect">
            <a:avLst/>
          </a:prstGeom>
        </p:spPr>
        <p:txBody>
          <a:bodyPr vert="horz" lIns="94729" tIns="47364" rIns="94729" bIns="47364"/>
          <a:lstStyle/>
          <a:p>
            <a:endParaRPr lang="it-IT"/>
          </a:p>
        </p:txBody>
      </p:sp>
      <p:sp>
        <p:nvSpPr>
          <p:cNvPr id="3" name="Rectangle 3"/>
          <p:cNvSpPr>
            <a:spLocks noGrp="1"/>
          </p:cNvSpPr>
          <p:nvPr>
            <p:ph type="dt" sz="quarter" idx="1"/>
          </p:nvPr>
        </p:nvSpPr>
        <p:spPr>
          <a:xfrm>
            <a:off x="4021299" y="5"/>
            <a:ext cx="3076363" cy="511731"/>
          </a:xfrm>
          <a:prstGeom prst="rect">
            <a:avLst/>
          </a:prstGeom>
        </p:spPr>
        <p:txBody>
          <a:bodyPr vert="horz" lIns="94729" tIns="47364" rIns="94729" bIns="47364"/>
          <a:lstStyle/>
          <a:p>
            <a:fld id="{31555DB1-8736-42A3-B48D-2B08FB93332A}" type="datetimeFigureOut">
              <a:rPr lang="it-IT" smtClean="0"/>
              <a:pPr/>
              <a:t>15/09/2022</a:t>
            </a:fld>
            <a:endParaRPr lang="it-IT"/>
          </a:p>
        </p:txBody>
      </p:sp>
      <p:sp>
        <p:nvSpPr>
          <p:cNvPr id="4" name="Rectangle 4"/>
          <p:cNvSpPr>
            <a:spLocks noGrp="1"/>
          </p:cNvSpPr>
          <p:nvPr>
            <p:ph type="ftr" sz="quarter" idx="2"/>
          </p:nvPr>
        </p:nvSpPr>
        <p:spPr>
          <a:xfrm>
            <a:off x="5" y="9721111"/>
            <a:ext cx="3076363" cy="511731"/>
          </a:xfrm>
          <a:prstGeom prst="rect">
            <a:avLst/>
          </a:prstGeom>
        </p:spPr>
        <p:txBody>
          <a:bodyPr vert="horz" lIns="94729" tIns="47364" rIns="94729" bIns="47364"/>
          <a:lstStyle/>
          <a:p>
            <a:endParaRPr lang="it-IT"/>
          </a:p>
        </p:txBody>
      </p:sp>
      <p:sp>
        <p:nvSpPr>
          <p:cNvPr id="5" name="Rectangle 5"/>
          <p:cNvSpPr>
            <a:spLocks noGrp="1"/>
          </p:cNvSpPr>
          <p:nvPr>
            <p:ph type="sldNum" sz="quarter" idx="3"/>
          </p:nvPr>
        </p:nvSpPr>
        <p:spPr>
          <a:xfrm>
            <a:off x="4021299" y="9721111"/>
            <a:ext cx="3076363" cy="511731"/>
          </a:xfrm>
          <a:prstGeom prst="rect">
            <a:avLst/>
          </a:prstGeom>
        </p:spPr>
        <p:txBody>
          <a:bodyPr vert="horz" lIns="94729" tIns="47364" rIns="94729" bIns="47364"/>
          <a:lstStyle/>
          <a:p>
            <a:fld id="{5400D380-E0D7-4EB1-B91E-BFCC7DA7F29D}" type="slidenum">
              <a:rPr lang="it-IT" smtClean="0"/>
              <a:pPr/>
              <a:t>‹N›</a:t>
            </a:fld>
            <a:endParaRPr lang="it-IT"/>
          </a:p>
        </p:txBody>
      </p:sp>
    </p:spTree>
    <p:extLst>
      <p:ext uri="{BB962C8B-B14F-4D97-AF65-F5344CB8AC3E}">
        <p14:creationId xmlns:p14="http://schemas.microsoft.com/office/powerpoint/2010/main" val="290155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5" y="5"/>
            <a:ext cx="3076363" cy="511731"/>
          </a:xfrm>
          <a:prstGeom prst="rect">
            <a:avLst/>
          </a:prstGeom>
        </p:spPr>
        <p:txBody>
          <a:bodyPr vert="horz" lIns="94729" tIns="47364" rIns="94729" bIns="47364"/>
          <a:lstStyle/>
          <a:p>
            <a:endParaRPr lang="it-IT"/>
          </a:p>
        </p:txBody>
      </p:sp>
      <p:sp>
        <p:nvSpPr>
          <p:cNvPr id="3" name="Rectangle 3"/>
          <p:cNvSpPr>
            <a:spLocks noGrp="1"/>
          </p:cNvSpPr>
          <p:nvPr>
            <p:ph type="dt" idx="1"/>
          </p:nvPr>
        </p:nvSpPr>
        <p:spPr>
          <a:xfrm>
            <a:off x="4021299" y="5"/>
            <a:ext cx="3076363" cy="511731"/>
          </a:xfrm>
          <a:prstGeom prst="rect">
            <a:avLst/>
          </a:prstGeom>
        </p:spPr>
        <p:txBody>
          <a:bodyPr vert="horz" lIns="94729" tIns="47364" rIns="94729" bIns="47364"/>
          <a:lstStyle/>
          <a:p>
            <a:fld id="{0BDB199F-A56C-4049-BA04-1447030960FF}" type="datetimeFigureOut">
              <a:rPr lang="it-IT"/>
              <a:pPr/>
              <a:t>15/09/2022</a:t>
            </a:fld>
            <a:endParaRPr lang="it-IT"/>
          </a:p>
        </p:txBody>
      </p:sp>
      <p:sp>
        <p:nvSpPr>
          <p:cNvPr id="4" name="Rectangle 4"/>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4729" tIns="47364" rIns="94729" bIns="47364" anchor="ctr"/>
          <a:lstStyle/>
          <a:p>
            <a:endParaRPr lang="it-IT"/>
          </a:p>
        </p:txBody>
      </p:sp>
      <p:sp>
        <p:nvSpPr>
          <p:cNvPr id="5" name="Rectangle 5"/>
          <p:cNvSpPr>
            <a:spLocks noGrp="1"/>
          </p:cNvSpPr>
          <p:nvPr>
            <p:ph type="body" sz="quarter" idx="3"/>
          </p:nvPr>
        </p:nvSpPr>
        <p:spPr>
          <a:xfrm>
            <a:off x="709931" y="4861447"/>
            <a:ext cx="5679440" cy="4605576"/>
          </a:xfrm>
          <a:prstGeom prst="rect">
            <a:avLst/>
          </a:prstGeom>
        </p:spPr>
        <p:txBody>
          <a:bodyPr vert="horz" lIns="94729" tIns="47364" rIns="94729" bIns="47364">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6"/>
          <p:cNvSpPr>
            <a:spLocks noGrp="1"/>
          </p:cNvSpPr>
          <p:nvPr>
            <p:ph type="ftr" sz="quarter" idx="4"/>
          </p:nvPr>
        </p:nvSpPr>
        <p:spPr>
          <a:xfrm>
            <a:off x="5" y="9721111"/>
            <a:ext cx="3076363" cy="511731"/>
          </a:xfrm>
          <a:prstGeom prst="rect">
            <a:avLst/>
          </a:prstGeom>
        </p:spPr>
        <p:txBody>
          <a:bodyPr vert="horz" lIns="94729" tIns="47364" rIns="94729" bIns="47364"/>
          <a:lstStyle/>
          <a:p>
            <a:endParaRPr lang="it-IT"/>
          </a:p>
        </p:txBody>
      </p:sp>
      <p:sp>
        <p:nvSpPr>
          <p:cNvPr id="7" name="Rectangle 7"/>
          <p:cNvSpPr>
            <a:spLocks noGrp="1"/>
          </p:cNvSpPr>
          <p:nvPr>
            <p:ph type="sldNum" sz="quarter" idx="5"/>
          </p:nvPr>
        </p:nvSpPr>
        <p:spPr>
          <a:xfrm>
            <a:off x="4021299" y="9721111"/>
            <a:ext cx="3076363" cy="511731"/>
          </a:xfrm>
          <a:prstGeom prst="rect">
            <a:avLst/>
          </a:prstGeom>
        </p:spPr>
        <p:txBody>
          <a:bodyPr vert="horz" lIns="94729" tIns="47364" rIns="94729" bIns="47364"/>
          <a:lstStyle/>
          <a:p>
            <a:fld id="{B3A019F3-8596-4028-9847-CBD3A185B07A}" type="slidenum">
              <a:rPr/>
              <a:pPr/>
              <a:t>‹N›</a:t>
            </a:fld>
            <a:endParaRPr lang="it-IT"/>
          </a:p>
        </p:txBody>
      </p:sp>
    </p:spTree>
    <p:extLst>
      <p:ext uri="{BB962C8B-B14F-4D97-AF65-F5344CB8AC3E}">
        <p14:creationId xmlns:p14="http://schemas.microsoft.com/office/powerpoint/2010/main" val="3860979503"/>
      </p:ext>
    </p:extLst>
  </p:cSld>
  <p:clrMap bg1="lt1" tx1="dk1" bg2="lt2" tx2="dk2" accent1="accent1" accent2="accent2" accent3="accent3" accent4="accent4" accent5="accent5" accent6="accent6" hlink="hlink" folHlink="folHlink"/>
  <p:notesStyle>
    <a:lvl1pPr marL="0" algn="l" rtl="0" latinLnBrk="0">
      <a:defRPr lang="it-IT" sz="1200" kern="1200">
        <a:solidFill>
          <a:schemeClr val="tx1"/>
        </a:solidFill>
        <a:latin typeface="+mn-lt"/>
        <a:ea typeface="+mn-ea"/>
        <a:cs typeface="+mn-cs"/>
      </a:defRPr>
    </a:lvl1pPr>
    <a:lvl2pPr marL="457200" algn="l" rtl="0" latinLnBrk="0">
      <a:defRPr lang="it-IT" sz="1200" kern="1200">
        <a:solidFill>
          <a:schemeClr val="tx1"/>
        </a:solidFill>
        <a:latin typeface="+mn-lt"/>
        <a:ea typeface="+mn-ea"/>
        <a:cs typeface="+mn-cs"/>
      </a:defRPr>
    </a:lvl2pPr>
    <a:lvl3pPr marL="914400" algn="l" rtl="0" latinLnBrk="0">
      <a:defRPr lang="it-IT" sz="1200" kern="1200">
        <a:solidFill>
          <a:schemeClr val="tx1"/>
        </a:solidFill>
        <a:latin typeface="+mn-lt"/>
        <a:ea typeface="+mn-ea"/>
        <a:cs typeface="+mn-cs"/>
      </a:defRPr>
    </a:lvl3pPr>
    <a:lvl4pPr marL="1371600" algn="l" rtl="0" latinLnBrk="0">
      <a:defRPr lang="it-IT" sz="1200" kern="1200">
        <a:solidFill>
          <a:schemeClr val="tx1"/>
        </a:solidFill>
        <a:latin typeface="+mn-lt"/>
        <a:ea typeface="+mn-ea"/>
        <a:cs typeface="+mn-cs"/>
      </a:defRPr>
    </a:lvl4pPr>
    <a:lvl5pPr marL="1828800" algn="l" rtl="0" latinLnBrk="0">
      <a:defRPr lang="it-IT" sz="1200" kern="1200">
        <a:solidFill>
          <a:schemeClr val="tx1"/>
        </a:solidFill>
        <a:latin typeface="+mn-lt"/>
        <a:ea typeface="+mn-ea"/>
        <a:cs typeface="+mn-cs"/>
      </a:defRPr>
    </a:lvl5pPr>
    <a:lvl6pPr marL="2286000" algn="l" rtl="0" latinLnBrk="0">
      <a:defRPr lang="it-IT" sz="1200" kern="1200">
        <a:solidFill>
          <a:schemeClr val="tx1"/>
        </a:solidFill>
        <a:latin typeface="+mn-lt"/>
        <a:ea typeface="+mn-ea"/>
        <a:cs typeface="+mn-cs"/>
      </a:defRPr>
    </a:lvl6pPr>
    <a:lvl7pPr marL="2743200" algn="l" rtl="0" latinLnBrk="0">
      <a:defRPr lang="it-IT" sz="1200" kern="1200">
        <a:solidFill>
          <a:schemeClr val="tx1"/>
        </a:solidFill>
        <a:latin typeface="+mn-lt"/>
        <a:ea typeface="+mn-ea"/>
        <a:cs typeface="+mn-cs"/>
      </a:defRPr>
    </a:lvl7pPr>
    <a:lvl8pPr marL="3200400" algn="l" rtl="0" latinLnBrk="0">
      <a:defRPr lang="it-IT" sz="1200" kern="1200">
        <a:solidFill>
          <a:schemeClr val="tx1"/>
        </a:solidFill>
        <a:latin typeface="+mn-lt"/>
        <a:ea typeface="+mn-ea"/>
        <a:cs typeface="+mn-cs"/>
      </a:defRPr>
    </a:lvl8pPr>
    <a:lvl9pPr marL="3657600" algn="l" rtl="0" latinLnBrk="0">
      <a:defRPr lang="it-IT"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2111375" y="768350"/>
            <a:ext cx="2876550" cy="3836988"/>
          </a:xfrm>
        </p:spPr>
      </p:sp>
      <p:sp>
        <p:nvSpPr>
          <p:cNvPr id="3" name="Rectangle 3"/>
          <p:cNvSpPr>
            <a:spLocks noGrp="1"/>
          </p:cNvSpPr>
          <p:nvPr>
            <p:ph type="body" idx="1"/>
          </p:nvPr>
        </p:nvSpPr>
        <p:spPr/>
        <p:txBody>
          <a:bodyPr/>
          <a:lstStyle/>
          <a:p>
            <a:endParaRPr lang="it-IT"/>
          </a:p>
        </p:txBody>
      </p:sp>
      <p:sp>
        <p:nvSpPr>
          <p:cNvPr id="4" name="Rectangle 4"/>
          <p:cNvSpPr>
            <a:spLocks noGrp="1"/>
          </p:cNvSpPr>
          <p:nvPr>
            <p:ph type="sldNum" sz="quarter" idx="10"/>
          </p:nvPr>
        </p:nvSpPr>
        <p:spPr/>
        <p:txBody>
          <a:bodyPr/>
          <a:lstStyle/>
          <a:p>
            <a:fld id="{B3A019F3-8596-4028-9847-CBD3A185B07A}"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2111375" y="768350"/>
            <a:ext cx="2876550" cy="3836988"/>
          </a:xfrm>
        </p:spPr>
      </p:sp>
      <p:sp>
        <p:nvSpPr>
          <p:cNvPr id="3" name="Rectangle 3"/>
          <p:cNvSpPr>
            <a:spLocks noGrp="1"/>
          </p:cNvSpPr>
          <p:nvPr>
            <p:ph type="body" idx="1"/>
          </p:nvPr>
        </p:nvSpPr>
        <p:spPr/>
        <p:txBody>
          <a:bodyPr/>
          <a:lstStyle/>
          <a:p>
            <a:endParaRPr lang="it-IT"/>
          </a:p>
        </p:txBody>
      </p:sp>
      <p:sp>
        <p:nvSpPr>
          <p:cNvPr id="4" name="Rectangle 4"/>
          <p:cNvSpPr>
            <a:spLocks noGrp="1"/>
          </p:cNvSpPr>
          <p:nvPr>
            <p:ph type="sldNum" sz="quarter" idx="10"/>
          </p:nvPr>
        </p:nvSpPr>
        <p:spPr/>
        <p:txBody>
          <a:bodyPr/>
          <a:lstStyle/>
          <a:p>
            <a:fld id="{B3A019F3-8596-4028-9847-CBD3A185B07A}" type="slidenum">
              <a:rPr lang="it-IT" smtClean="0"/>
              <a:pPr/>
              <a:t>4</a:t>
            </a:fld>
            <a:endParaRPr lang="it-IT"/>
          </a:p>
        </p:txBody>
      </p:sp>
    </p:spTree>
    <p:extLst>
      <p:ext uri="{BB962C8B-B14F-4D97-AF65-F5344CB8AC3E}">
        <p14:creationId xmlns:p14="http://schemas.microsoft.com/office/powerpoint/2010/main" val="178595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2111375" y="768350"/>
            <a:ext cx="2876550" cy="3836988"/>
          </a:xfrm>
        </p:spPr>
      </p:sp>
      <p:sp>
        <p:nvSpPr>
          <p:cNvPr id="3" name="Rectangle 3"/>
          <p:cNvSpPr>
            <a:spLocks noGrp="1"/>
          </p:cNvSpPr>
          <p:nvPr>
            <p:ph type="body" idx="1"/>
          </p:nvPr>
        </p:nvSpPr>
        <p:spPr/>
        <p:txBody>
          <a:bodyPr/>
          <a:lstStyle/>
          <a:p>
            <a:endParaRPr lang="it-IT"/>
          </a:p>
        </p:txBody>
      </p:sp>
      <p:sp>
        <p:nvSpPr>
          <p:cNvPr id="4" name="Rectangle 4"/>
          <p:cNvSpPr>
            <a:spLocks noGrp="1"/>
          </p:cNvSpPr>
          <p:nvPr>
            <p:ph type="sldNum" sz="quarter" idx="10"/>
          </p:nvPr>
        </p:nvSpPr>
        <p:spPr/>
        <p:txBody>
          <a:bodyPr/>
          <a:lstStyle/>
          <a:p>
            <a:fld id="{B3A019F3-8596-4028-9847-CBD3A185B07A}" type="slidenum">
              <a:rPr lang="it-IT" smtClean="0"/>
              <a:pPr/>
              <a:t>6</a:t>
            </a:fld>
            <a:endParaRPr lang="it-IT"/>
          </a:p>
        </p:txBody>
      </p:sp>
    </p:spTree>
    <p:extLst>
      <p:ext uri="{BB962C8B-B14F-4D97-AF65-F5344CB8AC3E}">
        <p14:creationId xmlns:p14="http://schemas.microsoft.com/office/powerpoint/2010/main" val="230188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111375" y="768350"/>
            <a:ext cx="2876550" cy="3836988"/>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3A019F3-8596-4028-9847-CBD3A185B07A}"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514350" y="1795930"/>
            <a:ext cx="5829300" cy="107577"/>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4350" y="5710352"/>
            <a:ext cx="5829300" cy="107577"/>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14350" y="1979705"/>
            <a:ext cx="5829300" cy="36576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5426085" y="5476031"/>
            <a:ext cx="685800" cy="12192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591502" y="1909631"/>
            <a:ext cx="5694998" cy="4047744"/>
          </a:xfrm>
        </p:spPr>
        <p:txBody>
          <a:bodyPr anchor="ctr">
            <a:noAutofit/>
          </a:bodyPr>
          <a:lstStyle>
            <a:lvl1pPr algn="l">
              <a:lnSpc>
                <a:spcPct val="80000"/>
              </a:lnSpc>
              <a:defRPr sz="48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01789" y="5852160"/>
            <a:ext cx="4438841" cy="1426464"/>
          </a:xfrm>
        </p:spPr>
        <p:txBody>
          <a:bodyPr>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5" name="Footer Placeholder 4"/>
          <p:cNvSpPr>
            <a:spLocks noGrp="1"/>
          </p:cNvSpPr>
          <p:nvPr>
            <p:ph type="ftr" sz="quarter" idx="11"/>
          </p:nvPr>
        </p:nvSpPr>
        <p:spPr>
          <a:xfrm>
            <a:off x="609604" y="8363714"/>
            <a:ext cx="3559302" cy="486833"/>
          </a:xfrm>
        </p:spPr>
        <p:txBody>
          <a:bodyPr/>
          <a:lstStyle/>
          <a:p>
            <a:endParaRPr kumimoji="0" lang="it-IT" sz="1333">
              <a:solidFill>
                <a:sysClr val="windowText" lastClr="000000"/>
              </a:solidFill>
            </a:endParaRPr>
          </a:p>
        </p:txBody>
      </p:sp>
      <p:sp>
        <p:nvSpPr>
          <p:cNvPr id="6" name="Slide Number Placeholder 5"/>
          <p:cNvSpPr>
            <a:spLocks noGrp="1"/>
          </p:cNvSpPr>
          <p:nvPr>
            <p:ph type="sldNum" sz="quarter" idx="12"/>
          </p:nvPr>
        </p:nvSpPr>
        <p:spPr>
          <a:xfrm>
            <a:off x="5433210" y="5636260"/>
            <a:ext cx="671551" cy="853440"/>
          </a:xfrm>
        </p:spPr>
        <p:txBody>
          <a:bodyPr/>
          <a:lstStyle>
            <a:lvl1pPr>
              <a:defRPr sz="2100" b="1"/>
            </a:lvl1p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41691449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8" name="Footer Placeholder 7"/>
          <p:cNvSpPr>
            <a:spLocks noGrp="1"/>
          </p:cNvSpPr>
          <p:nvPr>
            <p:ph type="ftr" sz="quarter" idx="11"/>
          </p:nvPr>
        </p:nvSpPr>
        <p:spPr/>
        <p:txBody>
          <a:bodyPr/>
          <a:lstStyle/>
          <a:p>
            <a:endParaRPr kumimoji="0" lang="it-IT" sz="1333">
              <a:solidFill>
                <a:sysClr val="windowText" lastClr="000000"/>
              </a:solidFill>
            </a:endParaRPr>
          </a:p>
        </p:txBody>
      </p:sp>
      <p:sp>
        <p:nvSpPr>
          <p:cNvPr id="9" name="Slide Number Placeholder 8"/>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11082805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711200"/>
            <a:ext cx="1435894" cy="75184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0076" y="711200"/>
            <a:ext cx="4221956" cy="7518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8" name="Footer Placeholder 7"/>
          <p:cNvSpPr>
            <a:spLocks noGrp="1"/>
          </p:cNvSpPr>
          <p:nvPr>
            <p:ph type="ftr" sz="quarter" idx="11"/>
          </p:nvPr>
        </p:nvSpPr>
        <p:spPr/>
        <p:txBody>
          <a:bodyPr/>
          <a:lstStyle/>
          <a:p>
            <a:endParaRPr kumimoji="0" lang="it-IT" sz="1333">
              <a:solidFill>
                <a:sysClr val="windowText" lastClr="000000"/>
              </a:solidFill>
            </a:endParaRPr>
          </a:p>
        </p:txBody>
      </p:sp>
      <p:sp>
        <p:nvSpPr>
          <p:cNvPr id="9" name="Slide Number Placeholder 8"/>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9362944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 elementi: 1 a sinistra, 2 a destra">
    <p:spTree>
      <p:nvGrpSpPr>
        <p:cNvPr id="1" name=""/>
        <p:cNvGrpSpPr/>
        <p:nvPr/>
      </p:nvGrpSpPr>
      <p:grpSpPr>
        <a:xfrm>
          <a:off x="0" y="0"/>
          <a:ext cx="0" cy="0"/>
          <a:chOff x="0" y="0"/>
          <a:chExt cx="0" cy="0"/>
        </a:xfrm>
      </p:grpSpPr>
      <p:sp>
        <p:nvSpPr>
          <p:cNvPr id="13" name="Rectangle 8"/>
          <p:cNvSpPr>
            <a:spLocks noGrp="1"/>
          </p:cNvSpPr>
          <p:nvPr>
            <p:ph type="body" sz="quarter" idx="13" hasCustomPrompt="1"/>
          </p:nvPr>
        </p:nvSpPr>
        <p:spPr>
          <a:xfrm>
            <a:off x="228600" y="508000"/>
            <a:ext cx="2974086" cy="304800"/>
          </a:xfrm>
          <a:solidFill>
            <a:schemeClr val="accent6">
              <a:shade val="75000"/>
            </a:schemeClr>
          </a:solidFill>
        </p:spPr>
        <p:txBody>
          <a:bodyPr/>
          <a:lstStyle>
            <a:lvl1pPr eaLnBrk="1" latinLnBrk="0" hangingPunct="1">
              <a:defRPr kumimoji="0" lang="it-IT" b="1">
                <a:solidFill>
                  <a:schemeClr val="bg1"/>
                </a:solidFill>
              </a:defRPr>
            </a:lvl1pPr>
            <a:extLst/>
          </a:lstStyle>
          <a:p>
            <a:pPr lvl="0"/>
            <a:r>
              <a:rPr kumimoji="0" lang="it-IT"/>
              <a:t>Fare clic per inserire l'intestazione</a:t>
            </a:r>
          </a:p>
        </p:txBody>
      </p:sp>
      <p:sp>
        <p:nvSpPr>
          <p:cNvPr id="14" name="Rectangle 11"/>
          <p:cNvSpPr>
            <a:spLocks noGrp="1"/>
          </p:cNvSpPr>
          <p:nvPr>
            <p:ph sz="quarter" idx="15"/>
          </p:nvPr>
        </p:nvSpPr>
        <p:spPr>
          <a:xfrm>
            <a:off x="228600" y="812800"/>
            <a:ext cx="2971800" cy="7518400"/>
          </a:xfrm>
        </p:spPr>
        <p:txBody>
          <a:bodyPr/>
          <a:lstStyle/>
          <a:p>
            <a:pPr lvl="0" eaLnBrk="1" latinLnBrk="0" hangingPunct="1"/>
            <a:r>
              <a:rPr lang="it-IT" dirty="0"/>
              <a:t>Fare clic per modificare stili del testo dello schema</a:t>
            </a:r>
          </a:p>
          <a:p>
            <a:pPr lvl="1" eaLnBrk="1" latinLnBrk="0" hangingPunct="1"/>
            <a:r>
              <a:rPr lang="it-IT" dirty="0"/>
              <a:t>Secondo livello</a:t>
            </a:r>
          </a:p>
          <a:p>
            <a:pPr lvl="2" eaLnBrk="1" latinLnBrk="0" hangingPunct="1"/>
            <a:r>
              <a:rPr lang="it-IT" dirty="0"/>
              <a:t>Terzo livello</a:t>
            </a:r>
          </a:p>
          <a:p>
            <a:pPr lvl="3" eaLnBrk="1" latinLnBrk="0" hangingPunct="1"/>
            <a:r>
              <a:rPr lang="it-IT" dirty="0"/>
              <a:t>Quarto livello</a:t>
            </a:r>
          </a:p>
          <a:p>
            <a:pPr lvl="4" eaLnBrk="1" latinLnBrk="0" hangingPunct="1"/>
            <a:r>
              <a:rPr lang="it-IT" dirty="0"/>
              <a:t>Quinto livello</a:t>
            </a:r>
            <a:endParaRPr dirty="0"/>
          </a:p>
        </p:txBody>
      </p:sp>
      <p:sp>
        <p:nvSpPr>
          <p:cNvPr id="16" name="Rectangle 8"/>
          <p:cNvSpPr>
            <a:spLocks noGrp="1"/>
          </p:cNvSpPr>
          <p:nvPr>
            <p:ph type="body" sz="quarter" idx="16" hasCustomPrompt="1"/>
          </p:nvPr>
        </p:nvSpPr>
        <p:spPr>
          <a:xfrm>
            <a:off x="3314700" y="508000"/>
            <a:ext cx="2971800" cy="304800"/>
          </a:xfrm>
          <a:solidFill>
            <a:schemeClr val="accent6">
              <a:shade val="75000"/>
            </a:schemeClr>
          </a:solidFill>
        </p:spPr>
        <p:txBody>
          <a:bodyPr/>
          <a:lstStyle>
            <a:lvl1pPr eaLnBrk="1" latinLnBrk="0" hangingPunct="1">
              <a:defRPr kumimoji="0" lang="it-IT" b="1">
                <a:solidFill>
                  <a:schemeClr val="bg1"/>
                </a:solidFill>
              </a:defRPr>
            </a:lvl1pPr>
            <a:extLst/>
          </a:lstStyle>
          <a:p>
            <a:pPr lvl="0"/>
            <a:r>
              <a:rPr kumimoji="0" lang="it-IT"/>
              <a:t>Fare clic per inserire l'intestazione</a:t>
            </a:r>
          </a:p>
        </p:txBody>
      </p:sp>
      <p:sp>
        <p:nvSpPr>
          <p:cNvPr id="17" name="Rectangle 11"/>
          <p:cNvSpPr>
            <a:spLocks noGrp="1"/>
          </p:cNvSpPr>
          <p:nvPr>
            <p:ph sz="quarter" idx="17" hasCustomPrompt="1"/>
          </p:nvPr>
        </p:nvSpPr>
        <p:spPr>
          <a:xfrm>
            <a:off x="3314700" y="812800"/>
            <a:ext cx="2971800" cy="3608832"/>
          </a:xfrm>
        </p:spPr>
        <p:txBody>
          <a:bodyPr/>
          <a:lstStyle/>
          <a:p>
            <a:pPr lvl="0" eaLnBrk="1" latinLnBrk="0" hangingPunct="1"/>
            <a:r>
              <a:rPr lang="it-IT" dirty="0"/>
              <a:t>Fare clic per modificar stili del testo dello schema</a:t>
            </a:r>
          </a:p>
          <a:p>
            <a:pPr lvl="1" eaLnBrk="1" latinLnBrk="0" hangingPunct="1"/>
            <a:r>
              <a:rPr lang="it-IT" dirty="0"/>
              <a:t>Secondo livello</a:t>
            </a:r>
          </a:p>
          <a:p>
            <a:pPr lvl="2" eaLnBrk="1" latinLnBrk="0" hangingPunct="1"/>
            <a:r>
              <a:rPr lang="it-IT" dirty="0"/>
              <a:t>Terzo livello</a:t>
            </a:r>
          </a:p>
          <a:p>
            <a:pPr lvl="3" eaLnBrk="1" latinLnBrk="0" hangingPunct="1"/>
            <a:r>
              <a:rPr lang="it-IT" dirty="0"/>
              <a:t>Quarto livello</a:t>
            </a:r>
          </a:p>
          <a:p>
            <a:pPr lvl="4" eaLnBrk="1" latinLnBrk="0" hangingPunct="1"/>
            <a:r>
              <a:rPr lang="it-IT" dirty="0"/>
              <a:t>Quinto livello</a:t>
            </a:r>
            <a:endParaRPr dirty="0"/>
          </a:p>
        </p:txBody>
      </p:sp>
      <p:sp>
        <p:nvSpPr>
          <p:cNvPr id="19" name="Rectangle 8"/>
          <p:cNvSpPr>
            <a:spLocks noGrp="1"/>
          </p:cNvSpPr>
          <p:nvPr>
            <p:ph type="body" sz="quarter" idx="18" hasCustomPrompt="1"/>
          </p:nvPr>
        </p:nvSpPr>
        <p:spPr>
          <a:xfrm>
            <a:off x="3312414" y="4425696"/>
            <a:ext cx="2974086" cy="304800"/>
          </a:xfrm>
          <a:solidFill>
            <a:schemeClr val="accent6">
              <a:shade val="75000"/>
            </a:schemeClr>
          </a:solidFill>
        </p:spPr>
        <p:txBody>
          <a:bodyPr/>
          <a:lstStyle>
            <a:lvl1pPr eaLnBrk="1" latinLnBrk="0" hangingPunct="1">
              <a:defRPr kumimoji="0" lang="it-IT" b="1">
                <a:solidFill>
                  <a:schemeClr val="bg1"/>
                </a:solidFill>
              </a:defRPr>
            </a:lvl1pPr>
            <a:extLst/>
          </a:lstStyle>
          <a:p>
            <a:pPr lvl="0"/>
            <a:r>
              <a:rPr kumimoji="0" lang="it-IT"/>
              <a:t>Fare clic per inserire l'intestazione</a:t>
            </a:r>
          </a:p>
        </p:txBody>
      </p:sp>
      <p:sp>
        <p:nvSpPr>
          <p:cNvPr id="20" name="Rectangle 11"/>
          <p:cNvSpPr>
            <a:spLocks noGrp="1"/>
          </p:cNvSpPr>
          <p:nvPr>
            <p:ph sz="quarter" idx="19"/>
          </p:nvPr>
        </p:nvSpPr>
        <p:spPr>
          <a:xfrm>
            <a:off x="3312414" y="4730496"/>
            <a:ext cx="2974086" cy="36088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a:p>
        </p:txBody>
      </p:sp>
      <p:sp>
        <p:nvSpPr>
          <p:cNvPr id="21" name="Rectangle 21"/>
          <p:cNvSpPr>
            <a:spLocks noGrp="1"/>
          </p:cNvSpPr>
          <p:nvPr>
            <p:ph type="dt" sz="half" idx="20"/>
          </p:nvPr>
        </p:nvSpPr>
        <p:spPr/>
        <p:txBody>
          <a:bodyPr/>
          <a:lstStyle/>
          <a:p>
            <a:pPr algn="r"/>
            <a:fld id="{8E021BEC-92F9-4BC4-A0BA-99B742C1388B}" type="datetime1">
              <a:rPr kumimoji="0" lang="it-IT" smtClean="0"/>
              <a:pPr algn="r"/>
              <a:t>15/09/2022</a:t>
            </a:fld>
            <a:endParaRPr kumimoji="0" lang="it-IT"/>
          </a:p>
        </p:txBody>
      </p:sp>
      <p:sp>
        <p:nvSpPr>
          <p:cNvPr id="22" name="Rectangle 22"/>
          <p:cNvSpPr>
            <a:spLocks noGrp="1"/>
          </p:cNvSpPr>
          <p:nvPr>
            <p:ph type="sldNum" sz="quarter" idx="21"/>
          </p:nvPr>
        </p:nvSpPr>
        <p:spPr/>
        <p:txBody>
          <a:bodyPr/>
          <a:lstStyle/>
          <a:p>
            <a:pPr algn="r"/>
            <a:fld id="{256D3EEF-DE4E-429D-8EC4-DDC531AFF587}" type="slidenum">
              <a:rPr kumimoji="0" lang="it-IT" sz="1333"/>
              <a:pPr algn="r"/>
              <a:t>‹N›</a:t>
            </a:fld>
            <a:endParaRPr kumimoji="0" lang="it-IT"/>
          </a:p>
        </p:txBody>
      </p:sp>
      <p:sp>
        <p:nvSpPr>
          <p:cNvPr id="23" name="Rectangle 23"/>
          <p:cNvSpPr>
            <a:spLocks noGrp="1"/>
          </p:cNvSpPr>
          <p:nvPr>
            <p:ph type="ftr" sz="quarter" idx="22"/>
          </p:nvPr>
        </p:nvSpPr>
        <p:spPr/>
        <p:txBody>
          <a:bodyPr/>
          <a:lstStyle/>
          <a:p>
            <a:endParaRPr kumimoji="0" lang="it-IT"/>
          </a:p>
        </p:txBody>
      </p:sp>
    </p:spTree>
    <p:extLst>
      <p:ext uri="{BB962C8B-B14F-4D97-AF65-F5344CB8AC3E}">
        <p14:creationId xmlns:p14="http://schemas.microsoft.com/office/powerpoint/2010/main" val="1262599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Vuota">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pPr eaLnBrk="1" latinLnBrk="0" hangingPunct="1"/>
            <a:r>
              <a:rPr lang="it-IT"/>
              <a:t>Fare clic per modificare lo stile del titolo</a:t>
            </a:r>
            <a:endParaRPr/>
          </a:p>
        </p:txBody>
      </p:sp>
      <p:sp>
        <p:nvSpPr>
          <p:cNvPr id="6" name="Rectangle 6"/>
          <p:cNvSpPr>
            <a:spLocks noGrp="1"/>
          </p:cNvSpPr>
          <p:nvPr>
            <p:ph type="dt" sz="half" idx="10"/>
          </p:nvPr>
        </p:nvSpPr>
        <p:spPr/>
        <p:txBody>
          <a:bodyPr/>
          <a:lstStyle/>
          <a:p>
            <a:pPr algn="r"/>
            <a:fld id="{775036DB-D648-4895-8307-9E7763264B34}" type="datetime1">
              <a:rPr kumimoji="0" lang="it-IT" smtClean="0"/>
              <a:pPr algn="r"/>
              <a:t>15/09/2022</a:t>
            </a:fld>
            <a:endParaRPr kumimoji="0" lang="it-IT"/>
          </a:p>
        </p:txBody>
      </p:sp>
      <p:sp>
        <p:nvSpPr>
          <p:cNvPr id="8" name="Rectangle 8"/>
          <p:cNvSpPr>
            <a:spLocks noGrp="1"/>
          </p:cNvSpPr>
          <p:nvPr>
            <p:ph type="sldNum" sz="quarter" idx="11"/>
          </p:nvPr>
        </p:nvSpPr>
        <p:spPr/>
        <p:txBody>
          <a:bodyPr/>
          <a:lstStyle/>
          <a:p>
            <a:pPr algn="r"/>
            <a:fld id="{256D3EEF-DE4E-429D-8EC4-DDC531AFF587}" type="slidenum">
              <a:rPr kumimoji="0" lang="it-IT" sz="1333"/>
              <a:pPr algn="r"/>
              <a:t>‹N›</a:t>
            </a:fld>
            <a:endParaRPr kumimoji="0" lang="it-IT"/>
          </a:p>
        </p:txBody>
      </p:sp>
      <p:sp>
        <p:nvSpPr>
          <p:cNvPr id="9" name="Rectangle 9"/>
          <p:cNvSpPr>
            <a:spLocks noGrp="1"/>
          </p:cNvSpPr>
          <p:nvPr>
            <p:ph type="ftr" sz="quarter" idx="12"/>
          </p:nvPr>
        </p:nvSpPr>
        <p:spPr/>
        <p:txBody>
          <a:bodyPr/>
          <a:lstStyle/>
          <a:p>
            <a:endParaRPr kumimoji="0" lang="it-IT"/>
          </a:p>
        </p:txBody>
      </p:sp>
    </p:spTree>
    <p:extLst>
      <p:ext uri="{BB962C8B-B14F-4D97-AF65-F5344CB8AC3E}">
        <p14:creationId xmlns:p14="http://schemas.microsoft.com/office/powerpoint/2010/main" val="276898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93B2928C-9EAE-463E-8288-CB775D3E15EF}"/>
              </a:ext>
            </a:extLst>
          </p:cNvPr>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4" name="Segnaposto piè di pagina 3">
            <a:extLst>
              <a:ext uri="{FF2B5EF4-FFF2-40B4-BE49-F238E27FC236}">
                <a16:creationId xmlns:a16="http://schemas.microsoft.com/office/drawing/2014/main" id="{565E2209-5379-48A3-A99E-8CDC715AEC60}"/>
              </a:ext>
            </a:extLst>
          </p:cNvPr>
          <p:cNvSpPr>
            <a:spLocks noGrp="1"/>
          </p:cNvSpPr>
          <p:nvPr>
            <p:ph type="ftr" sz="quarter" idx="11"/>
          </p:nvPr>
        </p:nvSpPr>
        <p:spPr/>
        <p:txBody>
          <a:bodyPr/>
          <a:lstStyle/>
          <a:p>
            <a:endParaRPr kumimoji="0" lang="it-IT" sz="1333">
              <a:solidFill>
                <a:sysClr val="windowText" lastClr="000000"/>
              </a:solidFill>
            </a:endParaRPr>
          </a:p>
        </p:txBody>
      </p:sp>
      <p:sp>
        <p:nvSpPr>
          <p:cNvPr id="5" name="Segnaposto numero diapositiva 4">
            <a:extLst>
              <a:ext uri="{FF2B5EF4-FFF2-40B4-BE49-F238E27FC236}">
                <a16:creationId xmlns:a16="http://schemas.microsoft.com/office/drawing/2014/main" id="{E71D203F-DB89-4BB0-8900-340D54DAED6B}"/>
              </a:ext>
            </a:extLst>
          </p:cNvPr>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07946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8" name="Footer Placeholder 7"/>
          <p:cNvSpPr>
            <a:spLocks noGrp="1"/>
          </p:cNvSpPr>
          <p:nvPr>
            <p:ph type="ftr" sz="quarter" idx="11"/>
          </p:nvPr>
        </p:nvSpPr>
        <p:spPr/>
        <p:txBody>
          <a:bodyPr/>
          <a:lstStyle/>
          <a:p>
            <a:endParaRPr kumimoji="0" lang="it-IT" sz="1333">
              <a:solidFill>
                <a:sysClr val="windowText" lastClr="000000"/>
              </a:solidFill>
            </a:endParaRPr>
          </a:p>
        </p:txBody>
      </p:sp>
      <p:sp>
        <p:nvSpPr>
          <p:cNvPr id="9" name="Slide Number Placeholder 8"/>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1941580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6557319"/>
            <a:ext cx="6858000" cy="258668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19009" y="1633728"/>
            <a:ext cx="5220653" cy="4693920"/>
          </a:xfrm>
        </p:spPr>
        <p:txBody>
          <a:bodyPr anchor="ctr">
            <a:normAutofit/>
          </a:bodyPr>
          <a:lstStyle>
            <a:lvl1pPr>
              <a:lnSpc>
                <a:spcPct val="80000"/>
              </a:lnSpc>
              <a:defRPr sz="48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18248" y="6693408"/>
            <a:ext cx="5092065" cy="1422400"/>
          </a:xfrm>
        </p:spPr>
        <p:txBody>
          <a:bodyPr anchor="t">
            <a:normAutofit/>
          </a:bodyPr>
          <a:lstStyle>
            <a:lvl1pPr marL="0" indent="0">
              <a:buNone/>
              <a:defRPr sz="1350" b="0">
                <a:solidFill>
                  <a:schemeClr val="accent1">
                    <a:lumMod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4833938" y="8363714"/>
            <a:ext cx="1487424" cy="486833"/>
          </a:xfrm>
        </p:spPr>
        <p:txBody>
          <a:bodyPr/>
          <a:lstStyle>
            <a:lvl1pPr>
              <a:defRPr>
                <a:solidFill>
                  <a:schemeClr val="accent1">
                    <a:lumMod val="50000"/>
                  </a:schemeClr>
                </a:solidFill>
              </a:defRPr>
            </a:lvl1p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5" name="Footer Placeholder 4"/>
          <p:cNvSpPr>
            <a:spLocks noGrp="1"/>
          </p:cNvSpPr>
          <p:nvPr>
            <p:ph type="ftr" sz="quarter" idx="11"/>
          </p:nvPr>
        </p:nvSpPr>
        <p:spPr>
          <a:xfrm>
            <a:off x="1227074" y="8363713"/>
            <a:ext cx="3559302" cy="486833"/>
          </a:xfrm>
        </p:spPr>
        <p:txBody>
          <a:bodyPr/>
          <a:lstStyle>
            <a:lvl1pPr>
              <a:defRPr>
                <a:solidFill>
                  <a:schemeClr val="accent1">
                    <a:lumMod val="50000"/>
                  </a:schemeClr>
                </a:solidFill>
              </a:defRPr>
            </a:lvl1pPr>
          </a:lstStyle>
          <a:p>
            <a:endParaRPr kumimoji="0" lang="it-IT" sz="1333">
              <a:solidFill>
                <a:sysClr val="windowText" lastClr="000000"/>
              </a:solidFill>
            </a:endParaRPr>
          </a:p>
        </p:txBody>
      </p:sp>
      <p:grpSp>
        <p:nvGrpSpPr>
          <p:cNvPr id="8" name="Group 7"/>
          <p:cNvGrpSpPr>
            <a:grpSpLocks noChangeAspect="1"/>
          </p:cNvGrpSpPr>
          <p:nvPr/>
        </p:nvGrpSpPr>
        <p:grpSpPr>
          <a:xfrm>
            <a:off x="475397" y="3240831"/>
            <a:ext cx="685800" cy="12192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484088" y="3344809"/>
            <a:ext cx="668418" cy="960443"/>
          </a:xfrm>
        </p:spPr>
        <p:txBody>
          <a:bodyPr/>
          <a:lstStyle>
            <a:lvl1pPr>
              <a:defRPr sz="2100"/>
            </a:lvl1p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2236326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4350" y="2926080"/>
            <a:ext cx="2743200" cy="530352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594164" y="2926080"/>
            <a:ext cx="2743200" cy="530352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6" name="Footer Placeholder 5"/>
          <p:cNvSpPr>
            <a:spLocks noGrp="1"/>
          </p:cNvSpPr>
          <p:nvPr>
            <p:ph type="ftr" sz="quarter" idx="11"/>
          </p:nvPr>
        </p:nvSpPr>
        <p:spPr/>
        <p:txBody>
          <a:bodyPr/>
          <a:lstStyle/>
          <a:p>
            <a:endParaRPr kumimoji="0" lang="it-IT" sz="1333">
              <a:solidFill>
                <a:sysClr val="windowText" lastClr="000000"/>
              </a:solidFill>
            </a:endParaRPr>
          </a:p>
        </p:txBody>
      </p:sp>
      <p:sp>
        <p:nvSpPr>
          <p:cNvPr id="7" name="Slide Number Placeholder 6"/>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05686393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4350" y="2731008"/>
            <a:ext cx="2743200" cy="85344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514350" y="3657600"/>
            <a:ext cx="2743200" cy="438912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615595" y="2731008"/>
            <a:ext cx="2743200" cy="85344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3615595" y="3657600"/>
            <a:ext cx="2743200" cy="438912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8" name="Footer Placeholder 7"/>
          <p:cNvSpPr>
            <a:spLocks noGrp="1"/>
          </p:cNvSpPr>
          <p:nvPr>
            <p:ph type="ftr" sz="quarter" idx="11"/>
          </p:nvPr>
        </p:nvSpPr>
        <p:spPr/>
        <p:txBody>
          <a:bodyPr/>
          <a:lstStyle/>
          <a:p>
            <a:endParaRPr kumimoji="0" lang="it-IT" sz="1333">
              <a:solidFill>
                <a:sysClr val="windowText" lastClr="000000"/>
              </a:solidFill>
            </a:endParaRPr>
          </a:p>
        </p:txBody>
      </p:sp>
      <p:sp>
        <p:nvSpPr>
          <p:cNvPr id="9" name="Slide Number Placeholder 8"/>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320482444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EFCA976-7806-4A52-BD30-D317138804CA}" type="datetime1">
              <a:rPr lang="it-IT" smtClean="0"/>
              <a:pPr/>
              <a:t>15/09/2022</a:t>
            </a:fld>
            <a:endParaRPr lang="it-IT"/>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it-IT"/>
          </a:p>
        </p:txBody>
      </p:sp>
      <p:sp>
        <p:nvSpPr>
          <p:cNvPr id="5" name="Slide Number Placeholder 4"/>
          <p:cNvSpPr>
            <a:spLocks noGrp="1"/>
          </p:cNvSpPr>
          <p:nvPr>
            <p:ph type="sldNum" sz="quarter" idx="12"/>
          </p:nvPr>
        </p:nvSpPr>
        <p:spPr/>
        <p:txBody>
          <a:bodyPr/>
          <a:lstStyle/>
          <a:p>
            <a:fld id="{87BA366E-1F2C-45E8-A243-7D87F439FCB8}" type="slidenum">
              <a:rPr lang="it-IT" smtClean="0"/>
              <a:pPr/>
              <a:t>‹N›</a:t>
            </a:fld>
            <a:endParaRPr lang="it-IT"/>
          </a:p>
        </p:txBody>
      </p:sp>
    </p:spTree>
    <p:extLst>
      <p:ext uri="{BB962C8B-B14F-4D97-AF65-F5344CB8AC3E}">
        <p14:creationId xmlns:p14="http://schemas.microsoft.com/office/powerpoint/2010/main" val="78806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3" name="Footer Placeholder 2"/>
          <p:cNvSpPr>
            <a:spLocks noGrp="1"/>
          </p:cNvSpPr>
          <p:nvPr>
            <p:ph type="ftr" sz="quarter" idx="11"/>
          </p:nvPr>
        </p:nvSpPr>
        <p:spPr/>
        <p:txBody>
          <a:bodyPr/>
          <a:lstStyle/>
          <a:p>
            <a:endParaRPr kumimoji="0" lang="it-IT" sz="1333">
              <a:solidFill>
                <a:sysClr val="windowText" lastClr="000000"/>
              </a:solidFill>
            </a:endParaRPr>
          </a:p>
        </p:txBody>
      </p:sp>
      <p:sp>
        <p:nvSpPr>
          <p:cNvPr id="4" name="Slide Number Placeholder 3"/>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36859065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4670854" y="2"/>
            <a:ext cx="2187146" cy="9143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9173" y="914400"/>
            <a:ext cx="1800225" cy="2316480"/>
          </a:xfrm>
        </p:spPr>
        <p:txBody>
          <a:bodyPr anchor="b">
            <a:normAutofit/>
          </a:bodyPr>
          <a:lstStyle>
            <a:lvl1pPr>
              <a:defRPr sz="21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1488" y="914400"/>
            <a:ext cx="3775329" cy="6693408"/>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809173" y="3230880"/>
            <a:ext cx="1800225" cy="4389120"/>
          </a:xfrm>
        </p:spPr>
        <p:txBody>
          <a:bodyPr>
            <a:normAutofit/>
          </a:bodyPr>
          <a:lstStyle>
            <a:lvl1pPr marL="0" indent="0">
              <a:lnSpc>
                <a:spcPct val="100000"/>
              </a:lnSpc>
              <a:spcBef>
                <a:spcPts val="750"/>
              </a:spcBef>
              <a:buNone/>
              <a:defRPr sz="1013">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grpSp>
        <p:nvGrpSpPr>
          <p:cNvPr id="12" name="Group 11"/>
          <p:cNvGrpSpPr/>
          <p:nvPr/>
        </p:nvGrpSpPr>
        <p:grpSpPr>
          <a:xfrm>
            <a:off x="6391998" y="8340344"/>
            <a:ext cx="294894" cy="524256"/>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10" name="Footer Placeholder 9"/>
          <p:cNvSpPr>
            <a:spLocks noGrp="1"/>
          </p:cNvSpPr>
          <p:nvPr>
            <p:ph type="ftr" sz="quarter" idx="11"/>
          </p:nvPr>
        </p:nvSpPr>
        <p:spPr/>
        <p:txBody>
          <a:bodyPr/>
          <a:lstStyle/>
          <a:p>
            <a:endParaRPr kumimoji="0" lang="it-IT" sz="1333">
              <a:solidFill>
                <a:sysClr val="windowText" lastClr="000000"/>
              </a:solidFill>
            </a:endParaRPr>
          </a:p>
        </p:txBody>
      </p:sp>
      <p:sp>
        <p:nvSpPr>
          <p:cNvPr id="11" name="Slide Number Placeholder 10"/>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3047203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4670854" y="2"/>
            <a:ext cx="2187146" cy="9143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9173" y="914400"/>
            <a:ext cx="1800225" cy="2316480"/>
          </a:xfrm>
        </p:spPr>
        <p:txBody>
          <a:bodyPr anchor="b">
            <a:normAutofit/>
          </a:bodyPr>
          <a:lstStyle>
            <a:lvl1pPr>
              <a:defRPr sz="21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4670854" cy="9144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809173" y="3230880"/>
            <a:ext cx="1800225" cy="4389120"/>
          </a:xfrm>
        </p:spPr>
        <p:txBody>
          <a:bodyPr>
            <a:normAutofit/>
          </a:bodyPr>
          <a:lstStyle>
            <a:lvl1pPr marL="0" indent="0">
              <a:lnSpc>
                <a:spcPct val="100000"/>
              </a:lnSpc>
              <a:spcBef>
                <a:spcPts val="750"/>
              </a:spcBef>
              <a:buNone/>
              <a:defRPr sz="1013">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grpSp>
        <p:nvGrpSpPr>
          <p:cNvPr id="12" name="Group 11"/>
          <p:cNvGrpSpPr/>
          <p:nvPr/>
        </p:nvGrpSpPr>
        <p:grpSpPr>
          <a:xfrm>
            <a:off x="6391998" y="8340344"/>
            <a:ext cx="294894" cy="524256"/>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10" name="Slide Number Placeholder 9"/>
          <p:cNvSpPr>
            <a:spLocks noGrp="1"/>
          </p:cNvSpPr>
          <p:nvPr>
            <p:ph type="sldNum" sz="quarter" idx="12"/>
          </p:nvPr>
        </p:nvSpPr>
        <p:spPr/>
        <p:txBody>
          <a:body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24526404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6391998" y="8340344"/>
            <a:ext cx="294894" cy="524256"/>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514350" y="646176"/>
            <a:ext cx="5829300" cy="214579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4350" y="2828544"/>
            <a:ext cx="5829300" cy="540105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4494276" y="8363714"/>
            <a:ext cx="1841373" cy="486833"/>
          </a:xfrm>
          <a:prstGeom prst="rect">
            <a:avLst/>
          </a:prstGeom>
        </p:spPr>
        <p:txBody>
          <a:bodyPr vert="horz" lIns="91440" tIns="45720" rIns="91440" bIns="45720" rtlCol="0" anchor="ctr"/>
          <a:lstStyle>
            <a:lvl1pPr algn="r">
              <a:defRPr sz="750">
                <a:solidFill>
                  <a:schemeClr val="accent1">
                    <a:lumMod val="50000"/>
                  </a:schemeClr>
                </a:solidFill>
              </a:defRPr>
            </a:lvl1pPr>
          </a:lstStyle>
          <a:p>
            <a:pPr algn="r"/>
            <a:fld id="{A50B9C20-2413-4791-977C-EAF6C7563971}" type="datetime1">
              <a:rPr kumimoji="0" lang="it-IT" sz="1333" smtClean="0">
                <a:solidFill>
                  <a:schemeClr val="tx1">
                    <a:tint val="65000"/>
                  </a:schemeClr>
                </a:solidFill>
              </a:rPr>
              <a:pPr algn="r"/>
              <a:t>15/09/2022</a:t>
            </a:fld>
            <a:endParaRPr kumimoji="0" lang="it-IT" sz="1333">
              <a:solidFill>
                <a:schemeClr val="tx1">
                  <a:tint val="65000"/>
                </a:schemeClr>
              </a:solidFill>
            </a:endParaRPr>
          </a:p>
        </p:txBody>
      </p:sp>
      <p:sp>
        <p:nvSpPr>
          <p:cNvPr id="5" name="Footer Placeholder 4"/>
          <p:cNvSpPr>
            <a:spLocks noGrp="1"/>
          </p:cNvSpPr>
          <p:nvPr>
            <p:ph type="ftr" sz="quarter" idx="3"/>
          </p:nvPr>
        </p:nvSpPr>
        <p:spPr>
          <a:xfrm>
            <a:off x="514350" y="8363714"/>
            <a:ext cx="3559302" cy="486833"/>
          </a:xfrm>
          <a:prstGeom prst="rect">
            <a:avLst/>
          </a:prstGeom>
        </p:spPr>
        <p:txBody>
          <a:bodyPr vert="horz" lIns="91440" tIns="45720" rIns="91440" bIns="45720" rtlCol="0" anchor="ctr"/>
          <a:lstStyle>
            <a:lvl1pPr algn="l">
              <a:defRPr sz="750">
                <a:solidFill>
                  <a:schemeClr val="accent1">
                    <a:lumMod val="50000"/>
                  </a:schemeClr>
                </a:solidFill>
              </a:defRPr>
            </a:lvl1pPr>
          </a:lstStyle>
          <a:p>
            <a:endParaRPr kumimoji="0" lang="it-IT" sz="1333">
              <a:solidFill>
                <a:sysClr val="windowText" lastClr="000000"/>
              </a:solidFill>
            </a:endParaRPr>
          </a:p>
        </p:txBody>
      </p:sp>
      <p:sp>
        <p:nvSpPr>
          <p:cNvPr id="6" name="Slide Number Placeholder 5"/>
          <p:cNvSpPr>
            <a:spLocks noGrp="1"/>
          </p:cNvSpPr>
          <p:nvPr>
            <p:ph type="sldNum" sz="quarter" idx="4"/>
          </p:nvPr>
        </p:nvSpPr>
        <p:spPr>
          <a:xfrm>
            <a:off x="6362510" y="8363714"/>
            <a:ext cx="360045" cy="486833"/>
          </a:xfrm>
          <a:prstGeom prst="rect">
            <a:avLst/>
          </a:prstGeom>
        </p:spPr>
        <p:txBody>
          <a:bodyPr vert="horz" lIns="91440" tIns="45720" rIns="91440" bIns="45720" rtlCol="0" anchor="ctr"/>
          <a:lstStyle>
            <a:lvl1pPr algn="ctr">
              <a:defRPr sz="825" b="1" spc="-53" baseline="0">
                <a:solidFill>
                  <a:srgbClr val="FFFFFF"/>
                </a:solidFill>
                <a:latin typeface="+mn-lt"/>
              </a:defRPr>
            </a:lvl1pPr>
          </a:lstStyle>
          <a:p>
            <a:fld id="{256D3EEF-DE4E-429D-8EC4-DDC531AFF587}" type="slidenum">
              <a:rPr lang="it-IT" smtClean="0"/>
              <a:pPr/>
              <a:t>‹N›</a:t>
            </a:fld>
            <a:endParaRPr lang="it-IT" dirty="0"/>
          </a:p>
        </p:txBody>
      </p:sp>
    </p:spTree>
    <p:extLst>
      <p:ext uri="{BB962C8B-B14F-4D97-AF65-F5344CB8AC3E}">
        <p14:creationId xmlns:p14="http://schemas.microsoft.com/office/powerpoint/2010/main" val="38344939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681" r:id="rId14"/>
  </p:sldLayoutIdLst>
  <p:hf hdr="0" ftr="0" dt="0"/>
  <p:txStyles>
    <p:titleStyle>
      <a:lvl1pPr algn="l" defTabSz="685800" rtl="0" eaLnBrk="1" latinLnBrk="0" hangingPunct="1">
        <a:lnSpc>
          <a:spcPct val="90000"/>
        </a:lnSpc>
        <a:spcBef>
          <a:spcPct val="0"/>
        </a:spcBef>
        <a:buNone/>
        <a:defRPr sz="3150" b="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package" Target="../embeddings/Microsoft_Excel_Worksheet3.xlsx"/><Relationship Id="rId7" Type="http://schemas.openxmlformats.org/officeDocument/2006/relationships/package" Target="../embeddings/Microsoft_Excel_Worksheet5.xlsx"/><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package" Target="../embeddings/Microsoft_Excel_Worksheet4.xlsx"/><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olo 4"/>
          <p:cNvSpPr txBox="1">
            <a:spLocks/>
          </p:cNvSpPr>
          <p:nvPr/>
        </p:nvSpPr>
        <p:spPr>
          <a:xfrm>
            <a:off x="0" y="5292080"/>
            <a:ext cx="6857999" cy="994356"/>
          </a:xfrm>
          <a:prstGeom prst="rect">
            <a:avLst/>
          </a:prstGeom>
        </p:spPr>
        <p:txBody>
          <a:bodyPr vert="horz" anchor="t" anchorCtr="0">
            <a:normAutofit fontScale="97500" lnSpcReduction="10000"/>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it-IT" sz="2000" b="1" dirty="0">
                <a:solidFill>
                  <a:schemeClr val="accent2">
                    <a:lumMod val="75000"/>
                  </a:schemeClr>
                </a:solidFill>
                <a:latin typeface="Calibri" pitchFamily="34" charset="0"/>
                <a:cs typeface="Calibri" pitchFamily="34" charset="0"/>
              </a:rPr>
              <a:t>Commercio Estero Marche</a:t>
            </a:r>
            <a:br>
              <a:rPr lang="it-IT" sz="2000" b="1" dirty="0">
                <a:solidFill>
                  <a:schemeClr val="accent2">
                    <a:lumMod val="75000"/>
                  </a:schemeClr>
                </a:solidFill>
                <a:latin typeface="Calibri" pitchFamily="34" charset="0"/>
                <a:cs typeface="Calibri" pitchFamily="34" charset="0"/>
                <a:sym typeface="Wingdings"/>
              </a:rPr>
            </a:br>
            <a:r>
              <a:rPr lang="it-IT" sz="2000" b="1" dirty="0">
                <a:solidFill>
                  <a:schemeClr val="accent2">
                    <a:lumMod val="75000"/>
                  </a:schemeClr>
                </a:solidFill>
                <a:latin typeface="Calibri" pitchFamily="34" charset="0"/>
                <a:cs typeface="Calibri" pitchFamily="34" charset="0"/>
                <a:sym typeface="Wingdings"/>
              </a:rPr>
              <a:t>Settore Calzature e pelletterie</a:t>
            </a:r>
          </a:p>
          <a:p>
            <a:pPr algn="ctr"/>
            <a:r>
              <a:rPr lang="it-IT" sz="2000" b="1" dirty="0">
                <a:solidFill>
                  <a:schemeClr val="accent2">
                    <a:lumMod val="75000"/>
                  </a:schemeClr>
                </a:solidFill>
                <a:latin typeface="Calibri" pitchFamily="34" charset="0"/>
                <a:cs typeface="Calibri" pitchFamily="34" charset="0"/>
                <a:sym typeface="Wingdings"/>
              </a:rPr>
              <a:t>Anno 2021 e II trimestre 2022</a:t>
            </a:r>
            <a:endParaRPr lang="it-IT" sz="2000" b="1" dirty="0">
              <a:solidFill>
                <a:schemeClr val="accent2">
                  <a:lumMod val="75000"/>
                </a:schemeClr>
              </a:solidFill>
              <a:latin typeface="Calibri" pitchFamily="34" charset="0"/>
              <a:cs typeface="Calibri" pitchFamily="34" charset="0"/>
            </a:endParaRPr>
          </a:p>
        </p:txBody>
      </p:sp>
      <p:sp>
        <p:nvSpPr>
          <p:cNvPr id="3" name="Sottotitolo 2"/>
          <p:cNvSpPr>
            <a:spLocks noGrp="1"/>
          </p:cNvSpPr>
          <p:nvPr>
            <p:ph type="subTitle" idx="1"/>
          </p:nvPr>
        </p:nvSpPr>
        <p:spPr>
          <a:xfrm>
            <a:off x="-1" y="7020272"/>
            <a:ext cx="6857999" cy="648072"/>
          </a:xfrm>
        </p:spPr>
        <p:txBody>
          <a:bodyPr>
            <a:normAutofit/>
          </a:bodyPr>
          <a:lstStyle/>
          <a:p>
            <a:pPr algn="ctr"/>
            <a:r>
              <a:rPr lang="it-IT" sz="1400" b="1" dirty="0">
                <a:solidFill>
                  <a:schemeClr val="accent1">
                    <a:lumMod val="75000"/>
                  </a:schemeClr>
                </a:solidFill>
                <a:latin typeface="Calibri" pitchFamily="34" charset="0"/>
                <a:cs typeface="Calibri" pitchFamily="34" charset="0"/>
              </a:rPr>
              <a:t>Fonte dei dati Istat </a:t>
            </a:r>
            <a:r>
              <a:rPr lang="it-IT" sz="1400" b="1" dirty="0" err="1">
                <a:solidFill>
                  <a:schemeClr val="accent1">
                    <a:lumMod val="75000"/>
                  </a:schemeClr>
                </a:solidFill>
                <a:latin typeface="Calibri" pitchFamily="34" charset="0"/>
                <a:cs typeface="Calibri" pitchFamily="34" charset="0"/>
              </a:rPr>
              <a:t>Coeweb</a:t>
            </a:r>
            <a:endParaRPr lang="it-IT" sz="1400" b="1" dirty="0">
              <a:solidFill>
                <a:schemeClr val="accent1">
                  <a:lumMod val="75000"/>
                </a:schemeClr>
              </a:solidFill>
              <a:latin typeface="Calibri" pitchFamily="34" charset="0"/>
              <a:cs typeface="Calibri" pitchFamily="34" charset="0"/>
            </a:endParaRPr>
          </a:p>
          <a:p>
            <a:pPr algn="ctr"/>
            <a:r>
              <a:rPr lang="it-IT" sz="1400" b="1" dirty="0">
                <a:solidFill>
                  <a:schemeClr val="accent1">
                    <a:lumMod val="75000"/>
                  </a:schemeClr>
                </a:solidFill>
                <a:latin typeface="Calibri" pitchFamily="34" charset="0"/>
                <a:cs typeface="Calibri" pitchFamily="34" charset="0"/>
              </a:rPr>
              <a:t>Elaborazioni REGIONE MARCHE – Settore Controllo di Gestione e Sistemi Statistici</a:t>
            </a:r>
          </a:p>
        </p:txBody>
      </p:sp>
      <p:pic>
        <p:nvPicPr>
          <p:cNvPr id="5" name="Immagine 4">
            <a:extLst>
              <a:ext uri="{FF2B5EF4-FFF2-40B4-BE49-F238E27FC236}">
                <a16:creationId xmlns:a16="http://schemas.microsoft.com/office/drawing/2014/main" id="{ACC33F4A-E38B-4736-BFEB-C73AC27542A6}"/>
              </a:ext>
            </a:extLst>
          </p:cNvPr>
          <p:cNvPicPr>
            <a:picLocks noChangeAspect="1"/>
          </p:cNvPicPr>
          <p:nvPr/>
        </p:nvPicPr>
        <p:blipFill>
          <a:blip r:embed="rId2"/>
          <a:stretch>
            <a:fillRect/>
          </a:stretch>
        </p:blipFill>
        <p:spPr>
          <a:xfrm>
            <a:off x="3076459" y="538020"/>
            <a:ext cx="3448885" cy="2198089"/>
          </a:xfrm>
          <a:prstGeom prst="rect">
            <a:avLst/>
          </a:prstGeom>
        </p:spPr>
      </p:pic>
      <p:pic>
        <p:nvPicPr>
          <p:cNvPr id="6" name="Immagine 5">
            <a:extLst>
              <a:ext uri="{FF2B5EF4-FFF2-40B4-BE49-F238E27FC236}">
                <a16:creationId xmlns:a16="http://schemas.microsoft.com/office/drawing/2014/main" id="{5B4FB824-5E6E-4EC5-BCE3-279A0CDBC552}"/>
              </a:ext>
            </a:extLst>
          </p:cNvPr>
          <p:cNvPicPr>
            <a:picLocks noChangeAspect="1"/>
          </p:cNvPicPr>
          <p:nvPr/>
        </p:nvPicPr>
        <p:blipFill rotWithShape="1">
          <a:blip r:embed="rId3"/>
          <a:srcRect t="12121" b="12122"/>
          <a:stretch/>
        </p:blipFill>
        <p:spPr>
          <a:xfrm>
            <a:off x="188640" y="535010"/>
            <a:ext cx="3462773" cy="2198089"/>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C4FEF6E-5357-4B68-BD38-C36A42C74A87}"/>
              </a:ext>
            </a:extLst>
          </p:cNvPr>
          <p:cNvSpPr>
            <a:spLocks noGrp="1"/>
          </p:cNvSpPr>
          <p:nvPr>
            <p:ph type="sldNum" sz="quarter" idx="12"/>
          </p:nvPr>
        </p:nvSpPr>
        <p:spPr/>
        <p:txBody>
          <a:bodyPr/>
          <a:lstStyle/>
          <a:p>
            <a:fld id="{256D3EEF-DE4E-429D-8EC4-DDC531AFF587}" type="slidenum">
              <a:rPr lang="it-IT" smtClean="0"/>
              <a:pPr/>
              <a:t>2</a:t>
            </a:fld>
            <a:endParaRPr lang="it-IT" dirty="0"/>
          </a:p>
        </p:txBody>
      </p:sp>
      <p:pic>
        <p:nvPicPr>
          <p:cNvPr id="5" name="Immagine 4">
            <a:extLst>
              <a:ext uri="{FF2B5EF4-FFF2-40B4-BE49-F238E27FC236}">
                <a16:creationId xmlns:a16="http://schemas.microsoft.com/office/drawing/2014/main" id="{BC6F70D8-45A4-4630-BA42-444412339448}"/>
              </a:ext>
            </a:extLst>
          </p:cNvPr>
          <p:cNvPicPr>
            <a:picLocks noChangeAspect="1"/>
          </p:cNvPicPr>
          <p:nvPr/>
        </p:nvPicPr>
        <p:blipFill>
          <a:blip r:embed="rId2"/>
          <a:stretch>
            <a:fillRect/>
          </a:stretch>
        </p:blipFill>
        <p:spPr>
          <a:xfrm flipH="1">
            <a:off x="3659014" y="267504"/>
            <a:ext cx="1468781" cy="936103"/>
          </a:xfrm>
          <a:prstGeom prst="rect">
            <a:avLst/>
          </a:prstGeom>
        </p:spPr>
      </p:pic>
      <p:pic>
        <p:nvPicPr>
          <p:cNvPr id="6" name="Immagine 5">
            <a:extLst>
              <a:ext uri="{FF2B5EF4-FFF2-40B4-BE49-F238E27FC236}">
                <a16:creationId xmlns:a16="http://schemas.microsoft.com/office/drawing/2014/main" id="{3E89E1AF-B5DC-4ABC-938E-A1564C0C4814}"/>
              </a:ext>
            </a:extLst>
          </p:cNvPr>
          <p:cNvPicPr>
            <a:picLocks noChangeAspect="1"/>
          </p:cNvPicPr>
          <p:nvPr/>
        </p:nvPicPr>
        <p:blipFill rotWithShape="1">
          <a:blip r:embed="rId3"/>
          <a:srcRect t="12121" b="12122"/>
          <a:stretch/>
        </p:blipFill>
        <p:spPr>
          <a:xfrm flipH="1">
            <a:off x="5157883" y="270624"/>
            <a:ext cx="1631212" cy="926825"/>
          </a:xfrm>
          <a:prstGeom prst="rect">
            <a:avLst/>
          </a:prstGeom>
        </p:spPr>
      </p:pic>
      <p:sp>
        <p:nvSpPr>
          <p:cNvPr id="8" name="Segnaposto contenuto 2">
            <a:extLst>
              <a:ext uri="{FF2B5EF4-FFF2-40B4-BE49-F238E27FC236}">
                <a16:creationId xmlns:a16="http://schemas.microsoft.com/office/drawing/2014/main" id="{40975C3C-018F-D05D-162D-33C2E151D68E}"/>
              </a:ext>
            </a:extLst>
          </p:cNvPr>
          <p:cNvSpPr>
            <a:spLocks noGrp="1"/>
          </p:cNvSpPr>
          <p:nvPr>
            <p:ph idx="1"/>
          </p:nvPr>
        </p:nvSpPr>
        <p:spPr>
          <a:xfrm>
            <a:off x="514350" y="2411761"/>
            <a:ext cx="6010994" cy="3816423"/>
          </a:xfrm>
        </p:spPr>
        <p:txBody>
          <a:bodyPr>
            <a:noAutofit/>
          </a:bodyPr>
          <a:lstStyle/>
          <a:p>
            <a:pPr marL="0" indent="0" algn="just">
              <a:buNone/>
            </a:pPr>
            <a:r>
              <a:rPr lang="it-IT" sz="1200" dirty="0">
                <a:latin typeface="Calibri" panose="020F0502020204030204" pitchFamily="34" charset="0"/>
                <a:cs typeface="Calibri" panose="020F0502020204030204" pitchFamily="34" charset="0"/>
              </a:rPr>
              <a:t>Nell’anno 2021 le esportazioni del settore Calzature e pelletterie delle Marche ammontano a </a:t>
            </a:r>
            <a:r>
              <a:rPr lang="it-IT" sz="1200" b="0" i="0" u="none" strike="noStrike" dirty="0">
                <a:solidFill>
                  <a:srgbClr val="000000"/>
                </a:solidFill>
                <a:effectLst/>
                <a:latin typeface="Calibri" panose="020F0502020204030204" pitchFamily="34" charset="0"/>
              </a:rPr>
              <a:t>1.296.806.162</a:t>
            </a:r>
            <a:r>
              <a:rPr lang="it-IT" sz="1200" dirty="0">
                <a:latin typeface="Calibri" panose="020F0502020204030204" pitchFamily="34" charset="0"/>
                <a:cs typeface="Calibri" panose="020F0502020204030204" pitchFamily="34" charset="0"/>
              </a:rPr>
              <a:t>€, il 10,6% in più rispetto all’anno precedente. </a:t>
            </a:r>
          </a:p>
          <a:p>
            <a:pPr marL="0" indent="0" algn="just">
              <a:buNone/>
            </a:pPr>
            <a:r>
              <a:rPr lang="it-IT" sz="1200" dirty="0">
                <a:latin typeface="Calibri" panose="020F0502020204030204" pitchFamily="34" charset="0"/>
                <a:cs typeface="Calibri" panose="020F0502020204030204" pitchFamily="34" charset="0"/>
              </a:rPr>
              <a:t>Nel primo semestre del 2022 le esportazioni del settore si attestano a 792.974.671€, in crescita del 29,0% rispetto allo stesso periodo dell’anno precedente. </a:t>
            </a:r>
          </a:p>
          <a:p>
            <a:pPr marL="0" indent="0" algn="just">
              <a:buNone/>
            </a:pPr>
            <a:r>
              <a:rPr lang="it-IT" sz="1200" dirty="0">
                <a:latin typeface="Calibri" panose="020F0502020204030204" pitchFamily="34" charset="0"/>
                <a:cs typeface="Calibri" panose="020F0502020204030204" pitchFamily="34" charset="0"/>
              </a:rPr>
              <a:t>Nel 2021 il settore Calzature e pelletterie ha esportato dalle Marche il 5,8% dell’ammontare di quanto è stato esportato dal settore dall’Italia ponendolo come primo settore in tali termini.</a:t>
            </a:r>
          </a:p>
          <a:p>
            <a:pPr marL="0" indent="0" algn="just">
              <a:buNone/>
            </a:pPr>
            <a:r>
              <a:rPr lang="it-IT" sz="1200" dirty="0">
                <a:solidFill>
                  <a:srgbClr val="000000"/>
                </a:solidFill>
                <a:latin typeface="Calibri" panose="020F0502020204030204" pitchFamily="34" charset="0"/>
                <a:cs typeface="Calibri" panose="020F0502020204030204" pitchFamily="34" charset="0"/>
              </a:rPr>
              <a:t>Dal punto di vista territoriale dominante è la vocazione del fermano che da solo esporta il 47% di quanto dalle Marche va verso l’estero del settore calzaturiero. A seguire Macerata con il 33%.</a:t>
            </a:r>
          </a:p>
          <a:p>
            <a:pPr marL="0" indent="0" algn="just">
              <a:buNone/>
            </a:pPr>
            <a:r>
              <a:rPr lang="it-IT" sz="1200" dirty="0">
                <a:solidFill>
                  <a:srgbClr val="000000"/>
                </a:solidFill>
                <a:latin typeface="Calibri" panose="020F0502020204030204" pitchFamily="34" charset="0"/>
                <a:cs typeface="Calibri" panose="020F0502020204030204" pitchFamily="34" charset="0"/>
              </a:rPr>
              <a:t>Dall’analisi storica è possibile evidenziare come il settore già dal 2014 mostri un continuo trend decrescente in termini di esportazioni. Dal 2014 al 2020 l’ammontare delle esportazioni del settore si sono contratte del 43%. Dal 2021 è possibile evidenziare una ripresa consolidata anche dai dati del I semestre 2022.</a:t>
            </a:r>
          </a:p>
          <a:p>
            <a:pPr marL="0" indent="0" algn="just">
              <a:buNone/>
            </a:pPr>
            <a:r>
              <a:rPr lang="it-IT" sz="1200" dirty="0">
                <a:solidFill>
                  <a:srgbClr val="000000"/>
                </a:solidFill>
                <a:latin typeface="Calibri" panose="020F0502020204030204" pitchFamily="34" charset="0"/>
                <a:cs typeface="Calibri" panose="020F0502020204030204" pitchFamily="34" charset="0"/>
              </a:rPr>
              <a:t>I principali mercati di sbocco del settore sono europei, in particolare Germania e Francia, ma una consistente quota dell’esportato è diretta verso gli Stati Uniti (+58,8%) e la Cina (+54,1%).</a:t>
            </a:r>
          </a:p>
          <a:p>
            <a:pPr marL="0" indent="0" algn="l" rtl="0" eaLnBrk="1" fontAlgn="ctr" latinLnBrk="0" hangingPunct="1">
              <a:spcBef>
                <a:spcPts val="0"/>
              </a:spcBef>
              <a:spcAft>
                <a:spcPts val="0"/>
              </a:spcAft>
              <a:buNone/>
            </a:pPr>
            <a:endParaRPr lang="it-IT" sz="1200" dirty="0">
              <a:solidFill>
                <a:srgbClr val="000000"/>
              </a:solidFill>
              <a:latin typeface="Calibri" panose="020F0502020204030204" pitchFamily="34" charset="0"/>
              <a:cs typeface="Calibri" panose="020F0502020204030204" pitchFamily="34" charset="0"/>
            </a:endParaRPr>
          </a:p>
          <a:p>
            <a:pPr marL="0" indent="0" algn="l" rtl="0" eaLnBrk="1" fontAlgn="ctr" latinLnBrk="0" hangingPunct="1">
              <a:spcBef>
                <a:spcPts val="0"/>
              </a:spcBef>
              <a:spcAft>
                <a:spcPts val="0"/>
              </a:spcAft>
              <a:buNone/>
            </a:pPr>
            <a:r>
              <a:rPr lang="it-IT" sz="1200" dirty="0">
                <a:solidFill>
                  <a:srgbClr val="000000"/>
                </a:solidFill>
                <a:latin typeface="Calibri" panose="020F0502020204030204" pitchFamily="34" charset="0"/>
                <a:cs typeface="Calibri" panose="020F0502020204030204" pitchFamily="34" charset="0"/>
              </a:rPr>
              <a:t>Si evidenzia, nel primo semestre del 2022, una elevato incremento rispetto allo stesso periodo dell’anno precedente delle esportazioni del settore calzaturiero verso i paesi dell’Eurasia (</a:t>
            </a:r>
            <a:r>
              <a:rPr lang="it-IT" sz="1200" b="0" i="0" u="none" strike="noStrike" kern="1200" dirty="0">
                <a:solidFill>
                  <a:srgbClr val="000000"/>
                </a:solidFill>
                <a:effectLst/>
                <a:latin typeface="Calibri" panose="020F0502020204030204" pitchFamily="34" charset="0"/>
                <a:cs typeface="Calibri" panose="020F0502020204030204" pitchFamily="34" charset="0"/>
              </a:rPr>
              <a:t>Kazakhstan, Turkmenistan, Uzbekistan, Tagikistan e Kirghizistan</a:t>
            </a:r>
            <a:r>
              <a:rPr lang="it-IT" sz="1200" kern="1200" dirty="0">
                <a:latin typeface="Calibri" panose="020F0502020204030204" pitchFamily="34" charset="0"/>
                <a:cs typeface="Calibri" panose="020F0502020204030204" pitchFamily="34" charset="0"/>
              </a:rPr>
              <a:t>)</a:t>
            </a:r>
            <a:endParaRPr lang="it-IT" sz="1200" dirty="0">
              <a:solidFill>
                <a:srgbClr val="000000"/>
              </a:solidFill>
              <a:latin typeface="Calibri" panose="020F0502020204030204" pitchFamily="34" charset="0"/>
              <a:cs typeface="Calibri" panose="020F0502020204030204" pitchFamily="34" charset="0"/>
            </a:endParaRPr>
          </a:p>
          <a:p>
            <a:pPr marL="0" indent="0" algn="just">
              <a:buNone/>
            </a:pPr>
            <a:endParaRPr lang="it-IT" sz="1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26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5"/>
          <p:cNvSpPr>
            <a:spLocks noGrp="1"/>
          </p:cNvSpPr>
          <p:nvPr>
            <p:ph type="body" sz="quarter" idx="13"/>
          </p:nvPr>
        </p:nvSpPr>
        <p:spPr>
          <a:xfrm>
            <a:off x="581883" y="323528"/>
            <a:ext cx="5879437" cy="576064"/>
          </a:xfr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marL="0" indent="0" algn="ctr">
              <a:buNone/>
            </a:pPr>
            <a:r>
              <a:rPr lang="it-IT" sz="1600" dirty="0">
                <a:latin typeface="Calibri" pitchFamily="34" charset="0"/>
                <a:cs typeface="Calibri" pitchFamily="34" charset="0"/>
              </a:rPr>
              <a:t>I settori economici dell’Export Marche </a:t>
            </a:r>
          </a:p>
          <a:p>
            <a:pPr marL="0" indent="0" algn="ctr">
              <a:spcBef>
                <a:spcPts val="0"/>
              </a:spcBef>
              <a:buNone/>
            </a:pPr>
            <a:r>
              <a:rPr lang="it-IT" sz="1600" dirty="0">
                <a:latin typeface="Calibri" pitchFamily="34" charset="0"/>
                <a:cs typeface="Calibri" pitchFamily="34" charset="0"/>
              </a:rPr>
              <a:t>Anno 2021</a:t>
            </a:r>
          </a:p>
        </p:txBody>
      </p:sp>
      <p:sp>
        <p:nvSpPr>
          <p:cNvPr id="16" name="Rectangle 5">
            <a:extLst>
              <a:ext uri="{FF2B5EF4-FFF2-40B4-BE49-F238E27FC236}">
                <a16:creationId xmlns:a16="http://schemas.microsoft.com/office/drawing/2014/main" id="{9902B54B-DE62-4120-A23B-D30B112B995E}"/>
              </a:ext>
            </a:extLst>
          </p:cNvPr>
          <p:cNvSpPr txBox="1">
            <a:spLocks/>
          </p:cNvSpPr>
          <p:nvPr/>
        </p:nvSpPr>
        <p:spPr>
          <a:xfrm>
            <a:off x="536700" y="5436096"/>
            <a:ext cx="5879437" cy="576064"/>
          </a:xfrm>
          <a:prstGeom prst="rect">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vert="horz" wrap="square" lIns="91440" tIns="45720" rIns="91440" bIns="45720" rtlCol="0" anchor="ctr">
            <a:noAutofit/>
          </a:bodyPr>
          <a:lstStyle>
            <a:lvl1pPr indent="0" algn="ctr" defTabSz="685800">
              <a:lnSpc>
                <a:spcPct val="90000"/>
              </a:lnSpc>
              <a:spcBef>
                <a:spcPts val="750"/>
              </a:spcBef>
              <a:buFont typeface="Arial" panose="020B0604020202020204" pitchFamily="34" charset="0"/>
              <a:buNone/>
              <a:defRPr kumimoji="0" lang="it-IT" sz="1600" b="1">
                <a:solidFill>
                  <a:schemeClr val="tx1"/>
                </a:solidFill>
                <a:latin typeface="Calibri" pitchFamily="34" charset="0"/>
                <a:cs typeface="Calibri" pitchFamily="34" charset="0"/>
              </a:defRPr>
            </a:lvl1pPr>
            <a:lvl2pPr marL="514350" indent="-171450" defTabSz="685800">
              <a:lnSpc>
                <a:spcPct val="90000"/>
              </a:lnSpc>
              <a:spcBef>
                <a:spcPts val="375"/>
              </a:spcBef>
              <a:buFont typeface="Arial" panose="020B0604020202020204" pitchFamily="34" charset="0"/>
              <a:buChar char="•"/>
              <a:defRPr sz="1500"/>
            </a:lvl2pPr>
            <a:lvl3pPr marL="857250" indent="-171450" defTabSz="685800">
              <a:lnSpc>
                <a:spcPct val="90000"/>
              </a:lnSpc>
              <a:spcBef>
                <a:spcPts val="375"/>
              </a:spcBef>
              <a:buFont typeface="Arial" panose="020B0604020202020204" pitchFamily="34" charset="0"/>
              <a:buChar char="•"/>
              <a:defRPr sz="1350"/>
            </a:lvl3pPr>
            <a:lvl4pPr marL="1200150" indent="-171450" defTabSz="685800">
              <a:lnSpc>
                <a:spcPct val="90000"/>
              </a:lnSpc>
              <a:spcBef>
                <a:spcPts val="375"/>
              </a:spcBef>
              <a:buFont typeface="Arial" panose="020B0604020202020204" pitchFamily="34" charset="0"/>
              <a:buChar char="•"/>
              <a:defRPr sz="1200"/>
            </a:lvl4pPr>
            <a:lvl5pPr marL="1543050" indent="-171450" defTabSz="685800">
              <a:lnSpc>
                <a:spcPct val="90000"/>
              </a:lnSpc>
              <a:spcBef>
                <a:spcPts val="375"/>
              </a:spcBef>
              <a:buFont typeface="Arial" panose="020B0604020202020204" pitchFamily="34" charset="0"/>
              <a:buChar char="•"/>
              <a:defRPr sz="1200"/>
            </a:lvl5pPr>
            <a:lvl6pPr marL="1885950" indent="-171450" defTabSz="685800">
              <a:lnSpc>
                <a:spcPct val="90000"/>
              </a:lnSpc>
              <a:spcBef>
                <a:spcPts val="375"/>
              </a:spcBef>
              <a:buFont typeface="Arial" panose="020B0604020202020204" pitchFamily="34" charset="0"/>
              <a:buChar char="•"/>
              <a:defRPr sz="1200"/>
            </a:lvl6pPr>
            <a:lvl7pPr marL="2228850" indent="-171450" defTabSz="685800">
              <a:lnSpc>
                <a:spcPct val="90000"/>
              </a:lnSpc>
              <a:spcBef>
                <a:spcPts val="375"/>
              </a:spcBef>
              <a:buFont typeface="Arial" panose="020B0604020202020204" pitchFamily="34" charset="0"/>
              <a:buChar char="•"/>
              <a:defRPr sz="1200"/>
            </a:lvl7pPr>
            <a:lvl8pPr marL="2571750" indent="-171450" defTabSz="685800">
              <a:lnSpc>
                <a:spcPct val="90000"/>
              </a:lnSpc>
              <a:spcBef>
                <a:spcPts val="375"/>
              </a:spcBef>
              <a:buFont typeface="Arial" panose="020B0604020202020204" pitchFamily="34" charset="0"/>
              <a:buChar char="•"/>
              <a:defRPr sz="1200"/>
            </a:lvl8pPr>
            <a:lvl9pPr marL="2914650" indent="-171450" defTabSz="685800">
              <a:lnSpc>
                <a:spcPct val="90000"/>
              </a:lnSpc>
              <a:spcBef>
                <a:spcPts val="375"/>
              </a:spcBef>
              <a:buFont typeface="Arial" panose="020B0604020202020204" pitchFamily="34" charset="0"/>
              <a:buChar char="•"/>
              <a:defRPr sz="1200"/>
            </a:lvl9pPr>
          </a:lstStyle>
          <a:p>
            <a:r>
              <a:rPr lang="it-IT" dirty="0">
                <a:solidFill>
                  <a:schemeClr val="bg1"/>
                </a:solidFill>
              </a:rPr>
              <a:t>L’Export Marche del settore Calzature e pelletterie</a:t>
            </a:r>
          </a:p>
        </p:txBody>
      </p:sp>
      <p:graphicFrame>
        <p:nvGraphicFramePr>
          <p:cNvPr id="2" name="Tabella 1">
            <a:extLst>
              <a:ext uri="{FF2B5EF4-FFF2-40B4-BE49-F238E27FC236}">
                <a16:creationId xmlns:a16="http://schemas.microsoft.com/office/drawing/2014/main" id="{B78CF4E2-5FB9-4519-BA84-F4B6C7C3A663}"/>
              </a:ext>
            </a:extLst>
          </p:cNvPr>
          <p:cNvGraphicFramePr>
            <a:graphicFrameLocks noGrp="1"/>
          </p:cNvGraphicFramePr>
          <p:nvPr>
            <p:extLst>
              <p:ext uri="{D42A27DB-BD31-4B8C-83A1-F6EECF244321}">
                <p14:modId xmlns:p14="http://schemas.microsoft.com/office/powerpoint/2010/main" val="3880666744"/>
              </p:ext>
            </p:extLst>
          </p:nvPr>
        </p:nvGraphicFramePr>
        <p:xfrm>
          <a:off x="554213" y="6612612"/>
          <a:ext cx="5879435" cy="864096"/>
        </p:xfrm>
        <a:graphic>
          <a:graphicData uri="http://schemas.openxmlformats.org/drawingml/2006/table">
            <a:tbl>
              <a:tblPr/>
              <a:tblGrid>
                <a:gridCol w="4026915">
                  <a:extLst>
                    <a:ext uri="{9D8B030D-6E8A-4147-A177-3AD203B41FA5}">
                      <a16:colId xmlns:a16="http://schemas.microsoft.com/office/drawing/2014/main" val="1498421926"/>
                    </a:ext>
                  </a:extLst>
                </a:gridCol>
                <a:gridCol w="871931">
                  <a:extLst>
                    <a:ext uri="{9D8B030D-6E8A-4147-A177-3AD203B41FA5}">
                      <a16:colId xmlns:a16="http://schemas.microsoft.com/office/drawing/2014/main" val="3690707541"/>
                    </a:ext>
                  </a:extLst>
                </a:gridCol>
                <a:gridCol w="980589">
                  <a:extLst>
                    <a:ext uri="{9D8B030D-6E8A-4147-A177-3AD203B41FA5}">
                      <a16:colId xmlns:a16="http://schemas.microsoft.com/office/drawing/2014/main" val="1324775174"/>
                    </a:ext>
                  </a:extLst>
                </a:gridCol>
              </a:tblGrid>
              <a:tr h="215078">
                <a:tc>
                  <a:txBody>
                    <a:bodyPr/>
                    <a:lstStyle/>
                    <a:p>
                      <a:pPr algn="l" fontAlgn="ctr"/>
                      <a:r>
                        <a:rPr lang="it-IT" sz="1000" b="1" i="0" u="none" strike="noStrike" dirty="0">
                          <a:solidFill>
                            <a:schemeClr val="tx1"/>
                          </a:solidFill>
                          <a:effectLst/>
                          <a:latin typeface="Calibri" panose="020F0502020204030204" pitchFamily="34" charset="0"/>
                        </a:rPr>
                        <a:t>Calzature e pelletterie</a:t>
                      </a:r>
                    </a:p>
                  </a:txBody>
                  <a:tcPr marL="7620" marR="7620" marT="7620" marB="0" anchor="ctr">
                    <a:lnL>
                      <a:noFill/>
                    </a:lnL>
                    <a:lnR>
                      <a:noFill/>
                    </a:lnR>
                    <a:lnT w="12700" cap="flat" cmpd="sng" algn="ctr">
                      <a:solidFill>
                        <a:schemeClr val="accent2">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it-IT" sz="1000" b="1" i="0" u="none" strike="noStrike" dirty="0">
                          <a:solidFill>
                            <a:schemeClr val="tx1"/>
                          </a:solidFill>
                          <a:effectLst/>
                          <a:latin typeface="Calibri" panose="020F0502020204030204" pitchFamily="34" charset="0"/>
                        </a:rPr>
                        <a:t>1.296.806.162</a:t>
                      </a:r>
                    </a:p>
                  </a:txBody>
                  <a:tcPr marL="7620" marR="7620" marT="7620" marB="0" anchor="ctr">
                    <a:lnL>
                      <a:noFill/>
                    </a:lnL>
                    <a:lnR>
                      <a:noFill/>
                    </a:lnR>
                    <a:lnT w="12700" cap="flat" cmpd="sng" algn="ctr">
                      <a:solidFill>
                        <a:schemeClr val="accent2">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it-IT" sz="1000" b="1" i="0" u="none" strike="noStrike" dirty="0">
                          <a:solidFill>
                            <a:schemeClr val="tx1"/>
                          </a:solidFill>
                          <a:effectLst/>
                          <a:latin typeface="Calibri" panose="020F0502020204030204" pitchFamily="34" charset="0"/>
                        </a:rPr>
                        <a:t>+10,6%</a:t>
                      </a:r>
                    </a:p>
                  </a:txBody>
                  <a:tcPr marL="7620" marR="7620" marT="7620" marB="0" anchor="ctr">
                    <a:lnL>
                      <a:noFill/>
                    </a:lnL>
                    <a:lnR>
                      <a:noFill/>
                    </a:lnR>
                    <a:lnT w="12700" cap="flat" cmpd="sng" algn="ctr">
                      <a:solidFill>
                        <a:schemeClr val="accent2">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3173527"/>
                  </a:ext>
                </a:extLst>
              </a:tr>
              <a:tr h="126233">
                <a:tc>
                  <a:txBody>
                    <a:bodyPr/>
                    <a:lstStyle/>
                    <a:p>
                      <a:pPr algn="l" fontAlgn="b"/>
                      <a:r>
                        <a:rPr lang="it-IT" sz="1000" b="0" i="0" u="none" strike="noStrike" dirty="0">
                          <a:solidFill>
                            <a:schemeClr val="tx1"/>
                          </a:solidFill>
                          <a:effectLst/>
                          <a:latin typeface="Calibri" panose="020F0502020204030204" pitchFamily="34" charset="0"/>
                        </a:rPr>
                        <a:t>di cui:</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chemeClr val="tx1"/>
                          </a:solidFill>
                          <a:effectLst/>
                          <a:latin typeface="Calibri" panose="020F0502020204030204" pitchFamily="34" charset="0"/>
                        </a:rPr>
                        <a:t> </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chemeClr val="tx1"/>
                          </a:solidFill>
                          <a:effectLst/>
                          <a:latin typeface="Calibri" panose="020F0502020204030204" pitchFamily="34" charset="0"/>
                        </a:rPr>
                        <a:t> </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791728445"/>
                  </a:ext>
                </a:extLst>
              </a:tr>
              <a:tr h="176578">
                <a:tc>
                  <a:txBody>
                    <a:bodyPr/>
                    <a:lstStyle/>
                    <a:p>
                      <a:pPr algn="l" fontAlgn="ctr"/>
                      <a:r>
                        <a:rPr lang="it-IT" sz="1000" b="0" i="0" u="none" strike="noStrike" dirty="0">
                          <a:solidFill>
                            <a:schemeClr val="tx1"/>
                          </a:solidFill>
                          <a:effectLst/>
                          <a:latin typeface="Calibri" panose="020F0502020204030204" pitchFamily="34" charset="0"/>
                        </a:rPr>
                        <a:t>Calzature</a:t>
                      </a:r>
                    </a:p>
                  </a:txBody>
                  <a:tcPr marL="7620" marR="7620" marT="762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ctr"/>
                      <a:r>
                        <a:rPr lang="it-IT" sz="1000" b="0" i="0" u="none" strike="noStrike">
                          <a:solidFill>
                            <a:schemeClr val="tx1"/>
                          </a:solidFill>
                          <a:effectLst/>
                          <a:latin typeface="Calibri" panose="020F0502020204030204" pitchFamily="34" charset="0"/>
                        </a:rPr>
                        <a:t>1.025.198.909</a:t>
                      </a:r>
                    </a:p>
                  </a:txBody>
                  <a:tcPr marL="7620" marR="7620" marT="762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ctr"/>
                      <a:r>
                        <a:rPr lang="it-IT" sz="1000" b="0" i="0" u="none" strike="noStrike" dirty="0">
                          <a:solidFill>
                            <a:schemeClr val="tx1"/>
                          </a:solidFill>
                          <a:effectLst/>
                          <a:latin typeface="Calibri" panose="020F0502020204030204" pitchFamily="34" charset="0"/>
                        </a:rPr>
                        <a:t>+9,7%</a:t>
                      </a:r>
                    </a:p>
                  </a:txBody>
                  <a:tcPr marL="7620" marR="7620" marT="7620" marB="0" anchor="ctr">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238537333"/>
                  </a:ext>
                </a:extLst>
              </a:tr>
              <a:tr h="213751">
                <a:tc>
                  <a:txBody>
                    <a:bodyPr/>
                    <a:lstStyle/>
                    <a:p>
                      <a:pPr algn="l" fontAlgn="ctr"/>
                      <a:r>
                        <a:rPr lang="it-IT" sz="1000" b="0" i="0" u="none" strike="noStrike" dirty="0">
                          <a:solidFill>
                            <a:schemeClr val="tx1"/>
                          </a:solidFill>
                          <a:effectLst/>
                          <a:latin typeface="Calibri" panose="020F0502020204030204" pitchFamily="34" charset="0"/>
                        </a:rPr>
                        <a:t>Cuoio conciato e lavorato; articoli da viaggio, borse, pelletteria e selleria; pellicce preparate e tinte</a:t>
                      </a:r>
                    </a:p>
                  </a:txBody>
                  <a:tcPr marL="7620" marR="7620" marT="7620" marB="0" anchor="ctr">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ctr"/>
                      <a:r>
                        <a:rPr lang="it-IT" sz="1000" b="0" i="0" u="none" strike="noStrike" dirty="0">
                          <a:solidFill>
                            <a:schemeClr val="tx1"/>
                          </a:solidFill>
                          <a:effectLst/>
                          <a:latin typeface="Calibri" panose="020F0502020204030204" pitchFamily="34" charset="0"/>
                        </a:rPr>
                        <a:t>271.607.253</a:t>
                      </a:r>
                    </a:p>
                  </a:txBody>
                  <a:tcPr marL="7620" marR="7620" marT="7620" marB="0" anchor="ctr">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ctr"/>
                      <a:r>
                        <a:rPr lang="it-IT" sz="1000" b="0" i="0" u="none" strike="noStrike" dirty="0">
                          <a:solidFill>
                            <a:schemeClr val="tx1"/>
                          </a:solidFill>
                          <a:effectLst/>
                          <a:latin typeface="Calibri" panose="020F0502020204030204" pitchFamily="34" charset="0"/>
                        </a:rPr>
                        <a:t>+13,9%</a:t>
                      </a:r>
                    </a:p>
                  </a:txBody>
                  <a:tcPr marL="7620" marR="7620" marT="7620" marB="0" anchor="ctr">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718191503"/>
                  </a:ext>
                </a:extLst>
              </a:tr>
            </a:tbl>
          </a:graphicData>
        </a:graphic>
      </p:graphicFrame>
      <p:graphicFrame>
        <p:nvGraphicFramePr>
          <p:cNvPr id="3" name="Tabella 2">
            <a:extLst>
              <a:ext uri="{FF2B5EF4-FFF2-40B4-BE49-F238E27FC236}">
                <a16:creationId xmlns:a16="http://schemas.microsoft.com/office/drawing/2014/main" id="{12FDD395-B7FF-460F-AD3E-45F078666DC3}"/>
              </a:ext>
            </a:extLst>
          </p:cNvPr>
          <p:cNvGraphicFramePr>
            <a:graphicFrameLocks noGrp="1"/>
          </p:cNvGraphicFramePr>
          <p:nvPr>
            <p:extLst>
              <p:ext uri="{D42A27DB-BD31-4B8C-83A1-F6EECF244321}">
                <p14:modId xmlns:p14="http://schemas.microsoft.com/office/powerpoint/2010/main" val="3011341710"/>
              </p:ext>
            </p:extLst>
          </p:nvPr>
        </p:nvGraphicFramePr>
        <p:xfrm>
          <a:off x="554212" y="6300192"/>
          <a:ext cx="5879435" cy="312420"/>
        </p:xfrm>
        <a:graphic>
          <a:graphicData uri="http://schemas.openxmlformats.org/drawingml/2006/table">
            <a:tbl>
              <a:tblPr/>
              <a:tblGrid>
                <a:gridCol w="3515515">
                  <a:extLst>
                    <a:ext uri="{9D8B030D-6E8A-4147-A177-3AD203B41FA5}">
                      <a16:colId xmlns:a16="http://schemas.microsoft.com/office/drawing/2014/main" val="773398798"/>
                    </a:ext>
                  </a:extLst>
                </a:gridCol>
                <a:gridCol w="1383331">
                  <a:extLst>
                    <a:ext uri="{9D8B030D-6E8A-4147-A177-3AD203B41FA5}">
                      <a16:colId xmlns:a16="http://schemas.microsoft.com/office/drawing/2014/main" val="2226306962"/>
                    </a:ext>
                  </a:extLst>
                </a:gridCol>
                <a:gridCol w="980589">
                  <a:extLst>
                    <a:ext uri="{9D8B030D-6E8A-4147-A177-3AD203B41FA5}">
                      <a16:colId xmlns:a16="http://schemas.microsoft.com/office/drawing/2014/main" val="2258206225"/>
                    </a:ext>
                  </a:extLst>
                </a:gridCol>
              </a:tblGrid>
              <a:tr h="246454">
                <a:tc>
                  <a:txBody>
                    <a:bodyPr/>
                    <a:lstStyle/>
                    <a:p>
                      <a:pPr algn="l" fontAlgn="b"/>
                      <a:r>
                        <a:rPr lang="it-IT" sz="900" b="0" i="0" u="none" strike="noStrike" dirty="0">
                          <a:solidFill>
                            <a:srgbClr val="FFFFFF"/>
                          </a:solidFill>
                          <a:effectLst/>
                          <a:latin typeface="Calibri" panose="020F0502020204030204" pitchFamily="34" charset="0"/>
                        </a:rPr>
                        <a:t> </a:t>
                      </a:r>
                    </a:p>
                  </a:txBody>
                  <a:tcPr marL="7620" marR="7620" marT="762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fontAlgn="ctr"/>
                      <a:r>
                        <a:rPr lang="it-IT" sz="1000" b="1" i="0" u="none" strike="noStrike" dirty="0">
                          <a:solidFill>
                            <a:srgbClr val="FFFFFF"/>
                          </a:solidFill>
                          <a:effectLst/>
                          <a:latin typeface="Calibri" panose="020F0502020204030204" pitchFamily="34" charset="0"/>
                        </a:rPr>
                        <a:t>Export 2021</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r" fontAlgn="ctr"/>
                      <a:r>
                        <a:rPr lang="it-IT" sz="1000" b="1" i="0" u="none" strike="noStrike" dirty="0">
                          <a:solidFill>
                            <a:srgbClr val="FFFFFF"/>
                          </a:solidFill>
                          <a:effectLst/>
                          <a:latin typeface="Calibri" panose="020F0502020204030204" pitchFamily="34" charset="0"/>
                        </a:rPr>
                        <a:t>Variazione </a:t>
                      </a:r>
                      <a:br>
                        <a:rPr lang="it-IT" sz="1000" b="1" i="0" u="none" strike="noStrike" dirty="0">
                          <a:solidFill>
                            <a:srgbClr val="FFFFFF"/>
                          </a:solidFill>
                          <a:effectLst/>
                          <a:latin typeface="Calibri" panose="020F0502020204030204" pitchFamily="34" charset="0"/>
                        </a:rPr>
                      </a:br>
                      <a:r>
                        <a:rPr lang="it-IT" sz="1000" b="1" i="0" u="none" strike="noStrike" dirty="0">
                          <a:solidFill>
                            <a:srgbClr val="FFFFFF"/>
                          </a:solidFill>
                          <a:effectLst/>
                          <a:latin typeface="Calibri" panose="020F0502020204030204" pitchFamily="34" charset="0"/>
                        </a:rPr>
                        <a:t>2021/2020</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380066322"/>
                  </a:ext>
                </a:extLst>
              </a:tr>
            </a:tbl>
          </a:graphicData>
        </a:graphic>
      </p:graphicFrame>
      <p:graphicFrame>
        <p:nvGraphicFramePr>
          <p:cNvPr id="6" name="Tabella 5">
            <a:extLst>
              <a:ext uri="{FF2B5EF4-FFF2-40B4-BE49-F238E27FC236}">
                <a16:creationId xmlns:a16="http://schemas.microsoft.com/office/drawing/2014/main" id="{CE22B2C1-312A-6592-F5E6-CA96E3AA778D}"/>
              </a:ext>
            </a:extLst>
          </p:cNvPr>
          <p:cNvGraphicFramePr>
            <a:graphicFrameLocks noGrp="1"/>
          </p:cNvGraphicFramePr>
          <p:nvPr>
            <p:extLst>
              <p:ext uri="{D42A27DB-BD31-4B8C-83A1-F6EECF244321}">
                <p14:modId xmlns:p14="http://schemas.microsoft.com/office/powerpoint/2010/main" val="2129597571"/>
              </p:ext>
            </p:extLst>
          </p:nvPr>
        </p:nvGraphicFramePr>
        <p:xfrm>
          <a:off x="581883" y="1017652"/>
          <a:ext cx="5879436" cy="3360420"/>
        </p:xfrm>
        <a:graphic>
          <a:graphicData uri="http://schemas.openxmlformats.org/drawingml/2006/table">
            <a:tbl>
              <a:tblPr/>
              <a:tblGrid>
                <a:gridCol w="2603946">
                  <a:extLst>
                    <a:ext uri="{9D8B030D-6E8A-4147-A177-3AD203B41FA5}">
                      <a16:colId xmlns:a16="http://schemas.microsoft.com/office/drawing/2014/main" val="1316648279"/>
                    </a:ext>
                  </a:extLst>
                </a:gridCol>
                <a:gridCol w="1178628">
                  <a:extLst>
                    <a:ext uri="{9D8B030D-6E8A-4147-A177-3AD203B41FA5}">
                      <a16:colId xmlns:a16="http://schemas.microsoft.com/office/drawing/2014/main" val="2027290750"/>
                    </a:ext>
                  </a:extLst>
                </a:gridCol>
                <a:gridCol w="1123808">
                  <a:extLst>
                    <a:ext uri="{9D8B030D-6E8A-4147-A177-3AD203B41FA5}">
                      <a16:colId xmlns:a16="http://schemas.microsoft.com/office/drawing/2014/main" val="1825852079"/>
                    </a:ext>
                  </a:extLst>
                </a:gridCol>
                <a:gridCol w="973054">
                  <a:extLst>
                    <a:ext uri="{9D8B030D-6E8A-4147-A177-3AD203B41FA5}">
                      <a16:colId xmlns:a16="http://schemas.microsoft.com/office/drawing/2014/main" val="2053167375"/>
                    </a:ext>
                  </a:extLst>
                </a:gridCol>
              </a:tblGrid>
              <a:tr h="0">
                <a:tc>
                  <a:txBody>
                    <a:bodyPr/>
                    <a:lstStyle/>
                    <a:p>
                      <a:pPr algn="r" rtl="0" fontAlgn="ctr"/>
                      <a:r>
                        <a:rPr lang="it-IT" sz="1000" b="1" i="0" u="none" strike="noStrike" dirty="0">
                          <a:solidFill>
                            <a:srgbClr val="FFFFFF"/>
                          </a:solidFill>
                          <a:effectLst/>
                          <a:latin typeface="Calibri" panose="020F0502020204030204" pitchFamily="34" charset="0"/>
                        </a:rPr>
                        <a:t> </a:t>
                      </a:r>
                    </a:p>
                  </a:txBody>
                  <a:tcPr marL="7620" marR="7620" marT="7620" marB="0" anchor="ctr">
                    <a:lnL>
                      <a:noFill/>
                    </a:lnL>
                    <a:lnR>
                      <a:noFill/>
                    </a:lnR>
                    <a:lnT w="6350" cap="flat" cmpd="sng" algn="ctr">
                      <a:solidFill>
                        <a:srgbClr val="993366"/>
                      </a:solidFill>
                      <a:prstDash val="solid"/>
                      <a:round/>
                      <a:headEnd type="none" w="med" len="med"/>
                      <a:tailEnd type="none" w="med" len="med"/>
                    </a:lnT>
                    <a:lnB w="6350" cap="flat" cmpd="sng" algn="ctr">
                      <a:solidFill>
                        <a:srgbClr val="B75A22"/>
                      </a:solidFill>
                      <a:prstDash val="solid"/>
                      <a:round/>
                      <a:headEnd type="none" w="med" len="med"/>
                      <a:tailEnd type="none" w="med" len="med"/>
                    </a:lnB>
                    <a:solidFill>
                      <a:schemeClr val="accent1">
                        <a:lumMod val="75000"/>
                      </a:schemeClr>
                    </a:solidFill>
                  </a:tcPr>
                </a:tc>
                <a:tc>
                  <a:txBody>
                    <a:bodyPr/>
                    <a:lstStyle/>
                    <a:p>
                      <a:pPr algn="r" rtl="0" fontAlgn="ctr"/>
                      <a:r>
                        <a:rPr lang="it-IT" sz="1000" b="1" i="0" u="none" strike="noStrike" dirty="0">
                          <a:solidFill>
                            <a:srgbClr val="FFFFFF"/>
                          </a:solidFill>
                          <a:effectLst/>
                          <a:latin typeface="Calibri" panose="020F0502020204030204" pitchFamily="34" charset="0"/>
                        </a:rPr>
                        <a:t>Export 2021</a:t>
                      </a:r>
                    </a:p>
                  </a:txBody>
                  <a:tcPr marL="7620" marR="7620" marT="7620" marB="0" anchor="ctr">
                    <a:lnL>
                      <a:noFill/>
                    </a:lnL>
                    <a:lnR>
                      <a:noFill/>
                    </a:lnR>
                    <a:lnT w="6350" cap="flat" cmpd="sng" algn="ctr">
                      <a:solidFill>
                        <a:srgbClr val="993366"/>
                      </a:solidFill>
                      <a:prstDash val="solid"/>
                      <a:round/>
                      <a:headEnd type="none" w="med" len="med"/>
                      <a:tailEnd type="none" w="med" len="med"/>
                    </a:lnT>
                    <a:lnB w="6350" cap="flat" cmpd="sng" algn="ctr">
                      <a:solidFill>
                        <a:srgbClr val="B75A22"/>
                      </a:solidFill>
                      <a:prstDash val="solid"/>
                      <a:round/>
                      <a:headEnd type="none" w="med" len="med"/>
                      <a:tailEnd type="none" w="med" len="med"/>
                    </a:lnB>
                    <a:solidFill>
                      <a:schemeClr val="accent1">
                        <a:lumMod val="75000"/>
                      </a:schemeClr>
                    </a:solidFill>
                  </a:tcPr>
                </a:tc>
                <a:tc>
                  <a:txBody>
                    <a:bodyPr/>
                    <a:lstStyle/>
                    <a:p>
                      <a:pPr algn="r" rtl="0" fontAlgn="ctr"/>
                      <a:r>
                        <a:rPr lang="it-IT" sz="1000" b="1" i="0" u="none" strike="noStrike">
                          <a:solidFill>
                            <a:srgbClr val="FFFFFF"/>
                          </a:solidFill>
                          <a:effectLst/>
                          <a:latin typeface="Calibri" panose="020F0502020204030204" pitchFamily="34" charset="0"/>
                        </a:rPr>
                        <a:t>Variazione 2021/2020</a:t>
                      </a:r>
                    </a:p>
                  </a:txBody>
                  <a:tcPr marL="7620" marR="7620" marT="7620" marB="0" anchor="ctr">
                    <a:lnL>
                      <a:noFill/>
                    </a:lnL>
                    <a:lnR>
                      <a:noFill/>
                    </a:lnR>
                    <a:lnT w="6350" cap="flat" cmpd="sng" algn="ctr">
                      <a:solidFill>
                        <a:srgbClr val="993366"/>
                      </a:solidFill>
                      <a:prstDash val="solid"/>
                      <a:round/>
                      <a:headEnd type="none" w="med" len="med"/>
                      <a:tailEnd type="none" w="med" len="med"/>
                    </a:lnT>
                    <a:lnB w="6350" cap="flat" cmpd="sng" algn="ctr">
                      <a:solidFill>
                        <a:srgbClr val="B75A22"/>
                      </a:solidFill>
                      <a:prstDash val="solid"/>
                      <a:round/>
                      <a:headEnd type="none" w="med" len="med"/>
                      <a:tailEnd type="none" w="med" len="med"/>
                    </a:lnB>
                    <a:solidFill>
                      <a:schemeClr val="accent1">
                        <a:lumMod val="75000"/>
                      </a:schemeClr>
                    </a:solidFill>
                  </a:tcPr>
                </a:tc>
                <a:tc>
                  <a:txBody>
                    <a:bodyPr/>
                    <a:lstStyle/>
                    <a:p>
                      <a:pPr algn="r" rtl="0" fontAlgn="ctr"/>
                      <a:r>
                        <a:rPr lang="it-IT" sz="1000" b="1" i="0" u="none" strike="noStrike" dirty="0">
                          <a:solidFill>
                            <a:srgbClr val="FFFFFF"/>
                          </a:solidFill>
                          <a:effectLst/>
                          <a:latin typeface="Calibri" panose="020F0502020204030204" pitchFamily="34" charset="0"/>
                        </a:rPr>
                        <a:t>Quota su totale export Marche</a:t>
                      </a:r>
                    </a:p>
                  </a:txBody>
                  <a:tcPr marL="7620" marR="7620" marT="7620" marB="0" anchor="ctr">
                    <a:lnL>
                      <a:noFill/>
                    </a:lnL>
                    <a:lnR>
                      <a:noFill/>
                    </a:lnR>
                    <a:lnT w="6350" cap="flat" cmpd="sng" algn="ctr">
                      <a:solidFill>
                        <a:srgbClr val="993366"/>
                      </a:solidFill>
                      <a:prstDash val="solid"/>
                      <a:round/>
                      <a:headEnd type="none" w="med" len="med"/>
                      <a:tailEnd type="none" w="med" len="med"/>
                    </a:lnT>
                    <a:lnB w="6350" cap="flat" cmpd="sng" algn="ctr">
                      <a:solidFill>
                        <a:srgbClr val="B75A22"/>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711941131"/>
                  </a:ext>
                </a:extLst>
              </a:tr>
              <a:tr h="190500">
                <a:tc>
                  <a:txBody>
                    <a:bodyPr/>
                    <a:lstStyle/>
                    <a:p>
                      <a:pPr algn="l" fontAlgn="b"/>
                      <a:r>
                        <a:rPr lang="it-IT" sz="1000" b="0" i="0" u="none" strike="noStrike" dirty="0">
                          <a:solidFill>
                            <a:srgbClr val="000000"/>
                          </a:solidFill>
                          <a:effectLst/>
                          <a:latin typeface="Calibri" panose="020F0502020204030204" pitchFamily="34" charset="0"/>
                        </a:rPr>
                        <a:t>Meccanica</a:t>
                      </a:r>
                    </a:p>
                  </a:txBody>
                  <a:tcPr marL="7620" marR="7620" marT="7620" marB="0" anchor="b">
                    <a:lnL>
                      <a:noFill/>
                    </a:lnL>
                    <a:lnR>
                      <a:noFill/>
                    </a:lnR>
                    <a:lnT w="6350" cap="flat" cmpd="sng" algn="ctr">
                      <a:solidFill>
                        <a:srgbClr val="B75A22"/>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2.307.302.619</a:t>
                      </a:r>
                    </a:p>
                  </a:txBody>
                  <a:tcPr marL="7620" marR="7620" marT="7620" marB="0" anchor="b">
                    <a:lnL>
                      <a:noFill/>
                    </a:lnL>
                    <a:lnR>
                      <a:noFill/>
                    </a:lnR>
                    <a:lnT w="6350" cap="flat" cmpd="sng" algn="ctr">
                      <a:solidFill>
                        <a:srgbClr val="B75A22"/>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+27,5%</a:t>
                      </a:r>
                    </a:p>
                  </a:txBody>
                  <a:tcPr marL="7620" marR="7620" marT="7620" marB="0" anchor="b">
                    <a:lnL>
                      <a:noFill/>
                    </a:lnL>
                    <a:lnR>
                      <a:noFill/>
                    </a:lnR>
                    <a:lnT w="6350" cap="flat" cmpd="sng" algn="ctr">
                      <a:solidFill>
                        <a:srgbClr val="B75A22"/>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18,4%</a:t>
                      </a:r>
                    </a:p>
                  </a:txBody>
                  <a:tcPr marL="7620" marR="7620" marT="7620" marB="0" anchor="b">
                    <a:lnL>
                      <a:noFill/>
                    </a:lnL>
                    <a:lnR>
                      <a:noFill/>
                    </a:lnR>
                    <a:lnT w="6350" cap="flat" cmpd="sng" algn="ctr">
                      <a:solidFill>
                        <a:srgbClr val="B75A22"/>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057179102"/>
                  </a:ext>
                </a:extLst>
              </a:tr>
              <a:tr h="190500">
                <a:tc>
                  <a:txBody>
                    <a:bodyPr/>
                    <a:lstStyle/>
                    <a:p>
                      <a:pPr algn="l" fontAlgn="b"/>
                      <a:r>
                        <a:rPr lang="it-IT" sz="1000" b="0" i="0" u="none" strike="noStrike" dirty="0">
                          <a:solidFill>
                            <a:srgbClr val="000000"/>
                          </a:solidFill>
                          <a:effectLst/>
                          <a:latin typeface="Calibri" panose="020F0502020204030204" pitchFamily="34" charset="0"/>
                        </a:rPr>
                        <a:t>Prodotti chimici e farmaceutici</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2.119.000.589</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-8,6%</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16,9%</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249966118"/>
                  </a:ext>
                </a:extLst>
              </a:tr>
              <a:tr h="190500">
                <a:tc>
                  <a:txBody>
                    <a:bodyPr/>
                    <a:lstStyle/>
                    <a:p>
                      <a:pPr algn="l" fontAlgn="b"/>
                      <a:r>
                        <a:rPr lang="it-IT" sz="1000" b="0" i="0" u="none" strike="noStrike" dirty="0">
                          <a:solidFill>
                            <a:srgbClr val="000000"/>
                          </a:solidFill>
                          <a:effectLst/>
                          <a:latin typeface="Calibri" panose="020F0502020204030204" pitchFamily="34" charset="0"/>
                        </a:rPr>
                        <a:t>Metallurgia e </a:t>
                      </a:r>
                      <a:r>
                        <a:rPr lang="it-IT" sz="1000" b="0" i="0" u="none" strike="noStrike" dirty="0" err="1">
                          <a:solidFill>
                            <a:srgbClr val="000000"/>
                          </a:solidFill>
                          <a:effectLst/>
                          <a:latin typeface="Calibri" panose="020F0502020204030204" pitchFamily="34" charset="0"/>
                        </a:rPr>
                        <a:t>prod</a:t>
                      </a:r>
                      <a:r>
                        <a:rPr lang="it-IT" sz="1000" b="0" i="0" u="none" strike="noStrike" dirty="0">
                          <a:solidFill>
                            <a:srgbClr val="000000"/>
                          </a:solidFill>
                          <a:effectLst/>
                          <a:latin typeface="Calibri" panose="020F0502020204030204" pitchFamily="34" charset="0"/>
                        </a:rPr>
                        <a:t> in metallo</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1.565.943.983</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+27,5%</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12,5%</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604327201"/>
                  </a:ext>
                </a:extLst>
              </a:tr>
              <a:tr h="190500">
                <a:tc>
                  <a:txBody>
                    <a:bodyPr/>
                    <a:lstStyle/>
                    <a:p>
                      <a:pPr algn="l" fontAlgn="b"/>
                      <a:r>
                        <a:rPr lang="it-IT" sz="1000" b="0" i="0" u="none" strike="noStrike" dirty="0">
                          <a:solidFill>
                            <a:srgbClr val="000000"/>
                          </a:solidFill>
                          <a:effectLst/>
                          <a:latin typeface="Calibri" panose="020F0502020204030204" pitchFamily="34" charset="0"/>
                        </a:rPr>
                        <a:t>Calzature e pelletterie</a:t>
                      </a:r>
                    </a:p>
                  </a:txBody>
                  <a:tcPr marL="7620" marR="7620" marT="7620" marB="0" anchor="b">
                    <a:lnL w="38100" cap="flat" cmpd="sng" algn="ctr">
                      <a:solidFill>
                        <a:schemeClr val="accent1">
                          <a:lumMod val="75000"/>
                        </a:schemeClr>
                      </a:solidFill>
                      <a:prstDash val="solid"/>
                      <a:round/>
                      <a:headEnd type="none" w="med" len="med"/>
                      <a:tailEnd type="none" w="med" len="med"/>
                    </a:lnL>
                    <a:lnR>
                      <a:noFill/>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1.296.806.162</a:t>
                      </a:r>
                    </a:p>
                  </a:txBody>
                  <a:tcPr marL="7620" marR="7620" marT="7620" marB="0" anchor="b">
                    <a:lnL>
                      <a:noFill/>
                    </a:lnL>
                    <a:lnR>
                      <a:noFill/>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+10,6%</a:t>
                      </a:r>
                    </a:p>
                  </a:txBody>
                  <a:tcPr marL="7620" marR="7620" marT="7620" marB="0" anchor="b">
                    <a:lnL>
                      <a:noFill/>
                    </a:lnL>
                    <a:lnR>
                      <a:noFill/>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10,3%</a:t>
                      </a:r>
                    </a:p>
                  </a:txBody>
                  <a:tcPr marL="7620" marR="7620" marT="7620" marB="0" anchor="b">
                    <a:lnL>
                      <a:noFill/>
                    </a:lnL>
                    <a:lnR w="38100" cap="flat" cmpd="sng" algn="ctr">
                      <a:solidFill>
                        <a:schemeClr val="accent1">
                          <a:lumMod val="75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381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52113035"/>
                  </a:ext>
                </a:extLst>
              </a:tr>
              <a:tr h="190500">
                <a:tc>
                  <a:txBody>
                    <a:bodyPr/>
                    <a:lstStyle/>
                    <a:p>
                      <a:pPr algn="l" fontAlgn="b"/>
                      <a:r>
                        <a:rPr lang="it-IT" sz="1000" b="0" i="0" u="none" strike="noStrike">
                          <a:solidFill>
                            <a:srgbClr val="000000"/>
                          </a:solidFill>
                          <a:effectLst/>
                          <a:latin typeface="Calibri" panose="020F0502020204030204" pitchFamily="34" charset="0"/>
                        </a:rPr>
                        <a:t>Apparecchi elettrici</a:t>
                      </a:r>
                    </a:p>
                  </a:txBody>
                  <a:tcPr marL="7620" marR="7620" marT="7620" marB="0" anchor="b">
                    <a:lnL>
                      <a:noFill/>
                    </a:lnL>
                    <a:lnR>
                      <a:noFill/>
                    </a:lnR>
                    <a:lnT w="38100"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1.293.625.501</a:t>
                      </a:r>
                    </a:p>
                  </a:txBody>
                  <a:tcPr marL="7620" marR="7620" marT="7620" marB="0" anchor="b">
                    <a:lnL>
                      <a:noFill/>
                    </a:lnL>
                    <a:lnR>
                      <a:noFill/>
                    </a:lnR>
                    <a:lnT w="38100"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+25,5%</a:t>
                      </a:r>
                    </a:p>
                  </a:txBody>
                  <a:tcPr marL="7620" marR="7620" marT="7620" marB="0" anchor="b">
                    <a:lnL>
                      <a:noFill/>
                    </a:lnL>
                    <a:lnR>
                      <a:noFill/>
                    </a:lnR>
                    <a:lnT w="38100"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10,3%</a:t>
                      </a:r>
                    </a:p>
                  </a:txBody>
                  <a:tcPr marL="7620" marR="7620" marT="7620" marB="0" anchor="b">
                    <a:lnL>
                      <a:noFill/>
                    </a:lnL>
                    <a:lnR>
                      <a:noFill/>
                    </a:lnR>
                    <a:lnT w="38100"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09169265"/>
                  </a:ext>
                </a:extLst>
              </a:tr>
              <a:tr h="190500">
                <a:tc>
                  <a:txBody>
                    <a:bodyPr/>
                    <a:lstStyle/>
                    <a:p>
                      <a:pPr algn="l" fontAlgn="b"/>
                      <a:r>
                        <a:rPr lang="it-IT" sz="1000" b="0" i="0" u="none" strike="noStrike">
                          <a:solidFill>
                            <a:srgbClr val="000000"/>
                          </a:solidFill>
                          <a:effectLst/>
                          <a:latin typeface="Calibri" panose="020F0502020204030204" pitchFamily="34" charset="0"/>
                        </a:rPr>
                        <a:t>Mobili e prodotti in legno</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740.235.903</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+15,0%</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5,9%</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4218975170"/>
                  </a:ext>
                </a:extLst>
              </a:tr>
              <a:tr h="190500">
                <a:tc>
                  <a:txBody>
                    <a:bodyPr/>
                    <a:lstStyle/>
                    <a:p>
                      <a:pPr algn="l" fontAlgn="b"/>
                      <a:r>
                        <a:rPr lang="it-IT" sz="1000" b="0" i="0" u="none" strike="noStrike">
                          <a:solidFill>
                            <a:srgbClr val="000000"/>
                          </a:solidFill>
                          <a:effectLst/>
                          <a:latin typeface="Calibri" panose="020F0502020204030204" pitchFamily="34" charset="0"/>
                        </a:rPr>
                        <a:t>Articoli in gomma e materie plastiche</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581.213.872</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+16,2%</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4,6%</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473754850"/>
                  </a:ext>
                </a:extLst>
              </a:tr>
              <a:tr h="190500">
                <a:tc>
                  <a:txBody>
                    <a:bodyPr/>
                    <a:lstStyle/>
                    <a:p>
                      <a:pPr algn="l" fontAlgn="b"/>
                      <a:r>
                        <a:rPr lang="it-IT" sz="1000" b="0" i="0" u="none" strike="noStrike">
                          <a:solidFill>
                            <a:srgbClr val="000000"/>
                          </a:solidFill>
                          <a:effectLst/>
                          <a:latin typeface="Calibri" panose="020F0502020204030204" pitchFamily="34" charset="0"/>
                        </a:rPr>
                        <a:t>Tessile e Abbigliamento</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504.868.662</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+14,0%</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4,0%</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466535962"/>
                  </a:ext>
                </a:extLst>
              </a:tr>
              <a:tr h="190500">
                <a:tc>
                  <a:txBody>
                    <a:bodyPr/>
                    <a:lstStyle/>
                    <a:p>
                      <a:pPr algn="l" fontAlgn="b"/>
                      <a:r>
                        <a:rPr lang="it-IT" sz="1000" b="0" i="0" u="none" strike="noStrike">
                          <a:solidFill>
                            <a:srgbClr val="000000"/>
                          </a:solidFill>
                          <a:effectLst/>
                          <a:latin typeface="Calibri" panose="020F0502020204030204" pitchFamily="34" charset="0"/>
                        </a:rPr>
                        <a:t>Mezzi di trasporto</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457.477.669</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+44,5%</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3,6%</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90961797"/>
                  </a:ext>
                </a:extLst>
              </a:tr>
              <a:tr h="190500">
                <a:tc>
                  <a:txBody>
                    <a:bodyPr/>
                    <a:lstStyle/>
                    <a:p>
                      <a:pPr algn="l" fontAlgn="b"/>
                      <a:r>
                        <a:rPr lang="it-IT" sz="1000" b="0" i="0" u="none" strike="noStrike">
                          <a:solidFill>
                            <a:srgbClr val="000000"/>
                          </a:solidFill>
                          <a:effectLst/>
                          <a:latin typeface="Calibri" panose="020F0502020204030204" pitchFamily="34" charset="0"/>
                        </a:rPr>
                        <a:t>Agro-Alimentare</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452.884.030</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+6,6%</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3,6%</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050461764"/>
                  </a:ext>
                </a:extLst>
              </a:tr>
              <a:tr h="190500">
                <a:tc>
                  <a:txBody>
                    <a:bodyPr/>
                    <a:lstStyle/>
                    <a:p>
                      <a:pPr algn="l" fontAlgn="b"/>
                      <a:r>
                        <a:rPr lang="it-IT" sz="1000" b="0" i="0" u="none" strike="noStrike">
                          <a:solidFill>
                            <a:srgbClr val="000000"/>
                          </a:solidFill>
                          <a:effectLst/>
                          <a:latin typeface="Calibri" panose="020F0502020204030204" pitchFamily="34" charset="0"/>
                        </a:rPr>
                        <a:t>Carta e editoria</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299.432.054</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+11,2%</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2,4%</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536901706"/>
                  </a:ext>
                </a:extLst>
              </a:tr>
              <a:tr h="190500">
                <a:tc>
                  <a:txBody>
                    <a:bodyPr/>
                    <a:lstStyle/>
                    <a:p>
                      <a:pPr algn="l" fontAlgn="b"/>
                      <a:r>
                        <a:rPr lang="it-IT" sz="1000" b="0" i="0" u="none" strike="noStrike">
                          <a:solidFill>
                            <a:srgbClr val="000000"/>
                          </a:solidFill>
                          <a:effectLst/>
                          <a:latin typeface="Calibri" panose="020F0502020204030204" pitchFamily="34" charset="0"/>
                        </a:rPr>
                        <a:t>Computer e elettronica</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276.309.061</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-3,3%</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2,2%</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3196049788"/>
                  </a:ext>
                </a:extLst>
              </a:tr>
              <a:tr h="190500">
                <a:tc>
                  <a:txBody>
                    <a:bodyPr/>
                    <a:lstStyle/>
                    <a:p>
                      <a:pPr algn="l" fontAlgn="b"/>
                      <a:r>
                        <a:rPr lang="it-IT" sz="1000" b="0" i="0" u="none" strike="noStrike">
                          <a:solidFill>
                            <a:srgbClr val="000000"/>
                          </a:solidFill>
                          <a:effectLst/>
                          <a:latin typeface="Calibri" panose="020F0502020204030204" pitchFamily="34" charset="0"/>
                        </a:rPr>
                        <a:t>Gioielleria; strumenti musicali; giochi e giocattoli</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252.926.137</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+20,3%</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2,0%</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84381709"/>
                  </a:ext>
                </a:extLst>
              </a:tr>
              <a:tr h="190500">
                <a:tc>
                  <a:txBody>
                    <a:bodyPr/>
                    <a:lstStyle/>
                    <a:p>
                      <a:pPr algn="l" fontAlgn="b"/>
                      <a:r>
                        <a:rPr lang="it-IT" sz="1000" b="0" i="0" u="none" strike="noStrike">
                          <a:solidFill>
                            <a:srgbClr val="000000"/>
                          </a:solidFill>
                          <a:effectLst/>
                          <a:latin typeface="Calibri" panose="020F0502020204030204" pitchFamily="34" charset="0"/>
                        </a:rPr>
                        <a:t>Vetro, ceramiche, terracotta, cemento</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123.508.361</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+19,9%</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1,0%</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9525"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14972630"/>
                  </a:ext>
                </a:extLst>
              </a:tr>
              <a:tr h="190500">
                <a:tc>
                  <a:txBody>
                    <a:bodyPr/>
                    <a:lstStyle/>
                    <a:p>
                      <a:pPr algn="l" fontAlgn="b"/>
                      <a:r>
                        <a:rPr lang="it-IT" sz="1000" b="0" i="0" u="none" strike="noStrike">
                          <a:solidFill>
                            <a:srgbClr val="000000"/>
                          </a:solidFill>
                          <a:effectLst/>
                          <a:latin typeface="Calibri" panose="020F0502020204030204" pitchFamily="34" charset="0"/>
                        </a:rPr>
                        <a:t>Altro</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6350" cap="flat" cmpd="sng" algn="ctr">
                      <a:solidFill>
                        <a:srgbClr val="B75A22"/>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289.545.927</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6350" cap="flat" cmpd="sng" algn="ctr">
                      <a:solidFill>
                        <a:srgbClr val="B75A22"/>
                      </a:solidFill>
                      <a:prstDash val="solid"/>
                      <a:round/>
                      <a:headEnd type="none" w="med" len="med"/>
                      <a:tailEnd type="none" w="med" len="med"/>
                    </a:lnB>
                  </a:tcPr>
                </a:tc>
                <a:tc>
                  <a:txBody>
                    <a:bodyPr/>
                    <a:lstStyle/>
                    <a:p>
                      <a:pPr algn="r" fontAlgn="b"/>
                      <a:r>
                        <a:rPr lang="it-IT" sz="1000" b="0" i="0" u="none" strike="noStrike">
                          <a:solidFill>
                            <a:srgbClr val="000000"/>
                          </a:solidFill>
                          <a:effectLst/>
                          <a:latin typeface="Calibri" panose="020F0502020204030204" pitchFamily="34" charset="0"/>
                        </a:rPr>
                        <a:t>+169,3%</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6350" cap="flat" cmpd="sng" algn="ctr">
                      <a:solidFill>
                        <a:srgbClr val="B75A22"/>
                      </a:solidFill>
                      <a:prstDash val="solid"/>
                      <a:round/>
                      <a:headEnd type="none" w="med" len="med"/>
                      <a:tailEnd type="none" w="med" len="med"/>
                    </a:lnB>
                  </a:tcPr>
                </a:tc>
                <a:tc>
                  <a:txBody>
                    <a:bodyPr/>
                    <a:lstStyle/>
                    <a:p>
                      <a:pPr algn="r" fontAlgn="b"/>
                      <a:r>
                        <a:rPr lang="it-IT" sz="1000" b="0" i="0" u="none" strike="noStrike" dirty="0">
                          <a:solidFill>
                            <a:srgbClr val="000000"/>
                          </a:solidFill>
                          <a:effectLst/>
                          <a:latin typeface="Calibri" panose="020F0502020204030204" pitchFamily="34" charset="0"/>
                        </a:rPr>
                        <a:t>2,3%</a:t>
                      </a:r>
                    </a:p>
                  </a:txBody>
                  <a:tcPr marL="7620" marR="7620" marT="7620" marB="0" anchor="b">
                    <a:lnL>
                      <a:noFill/>
                    </a:lnL>
                    <a:lnR>
                      <a:noFill/>
                    </a:lnR>
                    <a:lnT w="9525" cap="flat" cmpd="sng" algn="ctr">
                      <a:solidFill>
                        <a:schemeClr val="accent1">
                          <a:lumMod val="75000"/>
                        </a:schemeClr>
                      </a:solidFill>
                      <a:prstDash val="solid"/>
                      <a:round/>
                      <a:headEnd type="none" w="med" len="med"/>
                      <a:tailEnd type="none" w="med" len="med"/>
                    </a:lnT>
                    <a:lnB w="6350" cap="flat" cmpd="sng" algn="ctr">
                      <a:solidFill>
                        <a:srgbClr val="B75A22"/>
                      </a:solidFill>
                      <a:prstDash val="solid"/>
                      <a:round/>
                      <a:headEnd type="none" w="med" len="med"/>
                      <a:tailEnd type="none" w="med" len="med"/>
                    </a:lnB>
                  </a:tcPr>
                </a:tc>
                <a:extLst>
                  <a:ext uri="{0D108BD9-81ED-4DB2-BD59-A6C34878D82A}">
                    <a16:rowId xmlns:a16="http://schemas.microsoft.com/office/drawing/2014/main" val="1692447691"/>
                  </a:ext>
                </a:extLst>
              </a:tr>
              <a:tr h="190500">
                <a:tc>
                  <a:txBody>
                    <a:bodyPr/>
                    <a:lstStyle/>
                    <a:p>
                      <a:pPr algn="l" fontAlgn="b"/>
                      <a:r>
                        <a:rPr lang="it-IT" sz="1000" b="1" i="0" u="none" strike="noStrike">
                          <a:solidFill>
                            <a:srgbClr val="FFFFFF"/>
                          </a:solidFill>
                          <a:effectLst/>
                          <a:latin typeface="Calibri" panose="020F0502020204030204" pitchFamily="34" charset="0"/>
                        </a:rPr>
                        <a:t>totale</a:t>
                      </a:r>
                    </a:p>
                  </a:txBody>
                  <a:tcPr marL="7620" marR="7620" marT="7620" marB="0" anchor="b">
                    <a:lnL w="6350" cap="flat" cmpd="sng" algn="ctr">
                      <a:solidFill>
                        <a:srgbClr val="94B6D2"/>
                      </a:solidFill>
                      <a:prstDash val="solid"/>
                      <a:round/>
                      <a:headEnd type="none" w="med" len="med"/>
                      <a:tailEnd type="none" w="med" len="med"/>
                    </a:lnL>
                    <a:lnR>
                      <a:noFill/>
                    </a:lnR>
                    <a:lnT w="6350" cap="flat" cmpd="sng" algn="ctr">
                      <a:solidFill>
                        <a:srgbClr val="B75A22"/>
                      </a:solidFill>
                      <a:prstDash val="solid"/>
                      <a:round/>
                      <a:headEnd type="none" w="med" len="med"/>
                      <a:tailEnd type="none" w="med" len="med"/>
                    </a:lnT>
                    <a:lnB>
                      <a:noFill/>
                    </a:lnB>
                    <a:solidFill>
                      <a:schemeClr val="accent1">
                        <a:lumMod val="75000"/>
                      </a:schemeClr>
                    </a:solidFill>
                  </a:tcPr>
                </a:tc>
                <a:tc>
                  <a:txBody>
                    <a:bodyPr/>
                    <a:lstStyle/>
                    <a:p>
                      <a:pPr algn="r" fontAlgn="ctr"/>
                      <a:r>
                        <a:rPr lang="it-IT" sz="1000" b="1" i="0" u="none" strike="noStrike">
                          <a:solidFill>
                            <a:srgbClr val="FFFFFF"/>
                          </a:solidFill>
                          <a:effectLst/>
                          <a:latin typeface="Calibri" panose="020F0502020204030204" pitchFamily="34" charset="0"/>
                        </a:rPr>
                        <a:t>12.561.080.530</a:t>
                      </a:r>
                    </a:p>
                  </a:txBody>
                  <a:tcPr marL="7620" marR="7620" marT="7620" marB="0" anchor="ctr">
                    <a:lnL>
                      <a:noFill/>
                    </a:lnL>
                    <a:lnR>
                      <a:noFill/>
                    </a:lnR>
                    <a:lnT w="6350" cap="flat" cmpd="sng" algn="ctr">
                      <a:solidFill>
                        <a:srgbClr val="B75A22"/>
                      </a:solidFill>
                      <a:prstDash val="solid"/>
                      <a:round/>
                      <a:headEnd type="none" w="med" len="med"/>
                      <a:tailEnd type="none" w="med" len="med"/>
                    </a:lnT>
                    <a:lnB>
                      <a:noFill/>
                    </a:lnB>
                    <a:solidFill>
                      <a:schemeClr val="accent1">
                        <a:lumMod val="75000"/>
                      </a:schemeClr>
                    </a:solidFill>
                  </a:tcPr>
                </a:tc>
                <a:tc>
                  <a:txBody>
                    <a:bodyPr/>
                    <a:lstStyle/>
                    <a:p>
                      <a:pPr algn="r" fontAlgn="b"/>
                      <a:r>
                        <a:rPr lang="it-IT" sz="1000" b="1" i="0" u="none" strike="noStrike">
                          <a:solidFill>
                            <a:srgbClr val="FFFFFF"/>
                          </a:solidFill>
                          <a:effectLst/>
                          <a:latin typeface="Calibri" panose="020F0502020204030204" pitchFamily="34" charset="0"/>
                        </a:rPr>
                        <a:t>15,6%</a:t>
                      </a:r>
                    </a:p>
                  </a:txBody>
                  <a:tcPr marL="7620" marR="7620" marT="7620" marB="0" anchor="b">
                    <a:lnL>
                      <a:noFill/>
                    </a:lnL>
                    <a:lnR>
                      <a:noFill/>
                    </a:lnR>
                    <a:lnT w="6350" cap="flat" cmpd="sng" algn="ctr">
                      <a:solidFill>
                        <a:srgbClr val="B75A22"/>
                      </a:solidFill>
                      <a:prstDash val="solid"/>
                      <a:round/>
                      <a:headEnd type="none" w="med" len="med"/>
                      <a:tailEnd type="none" w="med" len="med"/>
                    </a:lnT>
                    <a:lnB>
                      <a:noFill/>
                    </a:lnB>
                    <a:solidFill>
                      <a:schemeClr val="accent1">
                        <a:lumMod val="75000"/>
                      </a:schemeClr>
                    </a:solidFill>
                  </a:tcPr>
                </a:tc>
                <a:tc>
                  <a:txBody>
                    <a:bodyPr/>
                    <a:lstStyle/>
                    <a:p>
                      <a:pPr algn="r" fontAlgn="b"/>
                      <a:r>
                        <a:rPr lang="it-IT" sz="1000" b="1" i="0" u="none" strike="noStrike" dirty="0">
                          <a:solidFill>
                            <a:srgbClr val="FFFFFF"/>
                          </a:solidFill>
                          <a:effectLst/>
                          <a:latin typeface="Calibri" panose="020F0502020204030204" pitchFamily="34" charset="0"/>
                        </a:rPr>
                        <a:t>100%</a:t>
                      </a:r>
                    </a:p>
                  </a:txBody>
                  <a:tcPr marL="7620" marR="7620" marT="7620" marB="0" anchor="b">
                    <a:lnL>
                      <a:noFill/>
                    </a:lnL>
                    <a:lnR w="6350" cap="flat" cmpd="sng" algn="ctr">
                      <a:solidFill>
                        <a:srgbClr val="94B6D2"/>
                      </a:solidFill>
                      <a:prstDash val="solid"/>
                      <a:round/>
                      <a:headEnd type="none" w="med" len="med"/>
                      <a:tailEnd type="none" w="med" len="med"/>
                    </a:lnR>
                    <a:lnT w="6350" cap="flat" cmpd="sng" algn="ctr">
                      <a:solidFill>
                        <a:srgbClr val="B75A22"/>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val="2567444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3815BCB5-F4B8-4D16-A888-2247923F54B1}"/>
              </a:ext>
            </a:extLst>
          </p:cNvPr>
          <p:cNvPicPr>
            <a:picLocks noChangeAspect="1"/>
          </p:cNvPicPr>
          <p:nvPr/>
        </p:nvPicPr>
        <p:blipFill>
          <a:blip r:embed="rId3"/>
          <a:stretch>
            <a:fillRect/>
          </a:stretch>
        </p:blipFill>
        <p:spPr>
          <a:xfrm>
            <a:off x="4005064" y="7508483"/>
            <a:ext cx="1054699" cy="1249788"/>
          </a:xfrm>
          <a:prstGeom prst="rect">
            <a:avLst/>
          </a:prstGeom>
        </p:spPr>
      </p:pic>
      <p:sp>
        <p:nvSpPr>
          <p:cNvPr id="11" name="Rectangle 3">
            <a:extLst>
              <a:ext uri="{FF2B5EF4-FFF2-40B4-BE49-F238E27FC236}">
                <a16:creationId xmlns:a16="http://schemas.microsoft.com/office/drawing/2014/main" id="{8C403278-FFE3-4DB6-93E8-EF1421413804}"/>
              </a:ext>
            </a:extLst>
          </p:cNvPr>
          <p:cNvSpPr txBox="1">
            <a:spLocks/>
          </p:cNvSpPr>
          <p:nvPr/>
        </p:nvSpPr>
        <p:spPr>
          <a:xfrm>
            <a:off x="483216" y="4572000"/>
            <a:ext cx="5985378" cy="576064"/>
          </a:xfrm>
          <a:prstGeom prst="rect">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vert="horz" wrap="square" rtlCol="0" anchor="ctr">
            <a:noAutofit/>
          </a:bodyPr>
          <a:lstStyle>
            <a:lvl1pPr marL="274320" indent="-274320" algn="l" rtl="0" eaLnBrk="1" latinLnBrk="0" hangingPunct="1">
              <a:spcBef>
                <a:spcPts val="600"/>
              </a:spcBef>
              <a:buClr>
                <a:schemeClr val="accent1"/>
              </a:buClr>
              <a:buSzPct val="76000"/>
              <a:buFont typeface="Wingdings 3"/>
              <a:buChar char=""/>
              <a:defRPr kumimoji="0" lang="it-IT" sz="2600" b="1" kern="1200">
                <a:solidFill>
                  <a:schemeClr val="bg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spcBef>
                <a:spcPts val="0"/>
              </a:spcBef>
              <a:buNone/>
              <a:tabLst>
                <a:tab pos="1700213" algn="l"/>
              </a:tabLst>
            </a:pPr>
            <a:r>
              <a:rPr lang="it-IT" sz="1600" dirty="0">
                <a:latin typeface="Calibri" pitchFamily="34" charset="0"/>
                <a:cs typeface="Calibri" pitchFamily="34" charset="0"/>
              </a:rPr>
              <a:t>Quota dell’Export Marche su stessa merce Italia</a:t>
            </a:r>
          </a:p>
          <a:p>
            <a:pPr marL="0" indent="0" algn="ctr">
              <a:spcBef>
                <a:spcPts val="0"/>
              </a:spcBef>
              <a:buNone/>
            </a:pPr>
            <a:r>
              <a:rPr lang="it-IT" sz="1600" dirty="0">
                <a:latin typeface="Calibri" pitchFamily="34" charset="0"/>
                <a:cs typeface="Calibri" pitchFamily="34" charset="0"/>
              </a:rPr>
              <a:t> Anno 2021</a:t>
            </a:r>
          </a:p>
        </p:txBody>
      </p:sp>
      <p:graphicFrame>
        <p:nvGraphicFramePr>
          <p:cNvPr id="9" name="Grafico 8">
            <a:extLst>
              <a:ext uri="{FF2B5EF4-FFF2-40B4-BE49-F238E27FC236}">
                <a16:creationId xmlns:a16="http://schemas.microsoft.com/office/drawing/2014/main" id="{3565893D-783C-4EF7-AE91-85A3E154B6F3}"/>
              </a:ext>
            </a:extLst>
          </p:cNvPr>
          <p:cNvGraphicFramePr>
            <a:graphicFrameLocks/>
          </p:cNvGraphicFramePr>
          <p:nvPr>
            <p:extLst>
              <p:ext uri="{D42A27DB-BD31-4B8C-83A1-F6EECF244321}">
                <p14:modId xmlns:p14="http://schemas.microsoft.com/office/powerpoint/2010/main" val="1677482253"/>
              </p:ext>
            </p:extLst>
          </p:nvPr>
        </p:nvGraphicFramePr>
        <p:xfrm>
          <a:off x="483216" y="5364088"/>
          <a:ext cx="4785361" cy="3627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co 5">
            <a:extLst>
              <a:ext uri="{FF2B5EF4-FFF2-40B4-BE49-F238E27FC236}">
                <a16:creationId xmlns:a16="http://schemas.microsoft.com/office/drawing/2014/main" id="{4C86F81D-A973-4FFC-8058-566F59897AAC}"/>
              </a:ext>
            </a:extLst>
          </p:cNvPr>
          <p:cNvGraphicFramePr>
            <a:graphicFrameLocks/>
          </p:cNvGraphicFramePr>
          <p:nvPr>
            <p:extLst>
              <p:ext uri="{D42A27DB-BD31-4B8C-83A1-F6EECF244321}">
                <p14:modId xmlns:p14="http://schemas.microsoft.com/office/powerpoint/2010/main" val="1574526762"/>
              </p:ext>
            </p:extLst>
          </p:nvPr>
        </p:nvGraphicFramePr>
        <p:xfrm>
          <a:off x="1910469" y="1548691"/>
          <a:ext cx="3393564"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3">
            <a:extLst>
              <a:ext uri="{FF2B5EF4-FFF2-40B4-BE49-F238E27FC236}">
                <a16:creationId xmlns:a16="http://schemas.microsoft.com/office/drawing/2014/main" id="{DA2BFFA8-22BE-4277-AA51-A783F33D18E7}"/>
              </a:ext>
            </a:extLst>
          </p:cNvPr>
          <p:cNvSpPr txBox="1">
            <a:spLocks/>
          </p:cNvSpPr>
          <p:nvPr/>
        </p:nvSpPr>
        <p:spPr>
          <a:xfrm>
            <a:off x="501864" y="363985"/>
            <a:ext cx="5985378" cy="576064"/>
          </a:xfrm>
          <a:prstGeom prst="rect">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vert="horz" wrap="square" rtlCol="0" anchor="ctr">
            <a:noAutofit/>
          </a:bodyPr>
          <a:lstStyle>
            <a:lvl1pPr marL="274320" indent="-274320" algn="l" rtl="0" eaLnBrk="1" latinLnBrk="0" hangingPunct="1">
              <a:spcBef>
                <a:spcPts val="600"/>
              </a:spcBef>
              <a:buClr>
                <a:schemeClr val="accent1"/>
              </a:buClr>
              <a:buSzPct val="76000"/>
              <a:buFont typeface="Wingdings 3"/>
              <a:buChar char=""/>
              <a:defRPr kumimoji="0" lang="it-IT" sz="2600" b="1" kern="1200">
                <a:solidFill>
                  <a:schemeClr val="bg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spcBef>
                <a:spcPts val="0"/>
              </a:spcBef>
              <a:buNone/>
            </a:pPr>
            <a:r>
              <a:rPr lang="it-IT" sz="1600" dirty="0">
                <a:latin typeface="Calibri" pitchFamily="34" charset="0"/>
                <a:cs typeface="Calibri" pitchFamily="34" charset="0"/>
              </a:rPr>
              <a:t>Quote provinciali dell’Export del settore Calzature e pelletterie</a:t>
            </a:r>
          </a:p>
          <a:p>
            <a:pPr marL="0" indent="0" algn="ctr">
              <a:spcBef>
                <a:spcPts val="0"/>
              </a:spcBef>
              <a:buNone/>
            </a:pPr>
            <a:r>
              <a:rPr lang="it-IT" sz="1600" dirty="0">
                <a:latin typeface="Calibri" pitchFamily="34" charset="0"/>
                <a:cs typeface="Calibri" pitchFamily="34" charset="0"/>
              </a:rPr>
              <a:t> Anno 2021</a:t>
            </a:r>
          </a:p>
        </p:txBody>
      </p:sp>
    </p:spTree>
    <p:extLst>
      <p:ext uri="{BB962C8B-B14F-4D97-AF65-F5344CB8AC3E}">
        <p14:creationId xmlns:p14="http://schemas.microsoft.com/office/powerpoint/2010/main" val="3375700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7">
            <a:extLst>
              <a:ext uri="{FF2B5EF4-FFF2-40B4-BE49-F238E27FC236}">
                <a16:creationId xmlns:a16="http://schemas.microsoft.com/office/drawing/2014/main" id="{4DC46944-A79E-4157-9F3D-84EDF6608670}"/>
              </a:ext>
            </a:extLst>
          </p:cNvPr>
          <p:cNvSpPr>
            <a:spLocks noGrp="1"/>
          </p:cNvSpPr>
          <p:nvPr>
            <p:ph type="sldNum" sz="quarter" idx="21"/>
          </p:nvPr>
        </p:nvSpPr>
        <p:spPr/>
        <p:txBody>
          <a:bodyPr/>
          <a:lstStyle/>
          <a:p>
            <a:pPr algn="r"/>
            <a:fld id="{256D3EEF-DE4E-429D-8EC4-DDC531AFF587}" type="slidenum">
              <a:rPr kumimoji="0" lang="it-IT" sz="1333" smtClean="0"/>
              <a:pPr algn="r"/>
              <a:t>5</a:t>
            </a:fld>
            <a:endParaRPr kumimoji="0" lang="it-IT"/>
          </a:p>
        </p:txBody>
      </p:sp>
      <p:sp>
        <p:nvSpPr>
          <p:cNvPr id="7" name="Rectangle 3">
            <a:extLst>
              <a:ext uri="{FF2B5EF4-FFF2-40B4-BE49-F238E27FC236}">
                <a16:creationId xmlns:a16="http://schemas.microsoft.com/office/drawing/2014/main" id="{E2DB8E31-EB1C-4273-8E54-063F588D07CF}"/>
              </a:ext>
            </a:extLst>
          </p:cNvPr>
          <p:cNvSpPr txBox="1">
            <a:spLocks/>
          </p:cNvSpPr>
          <p:nvPr/>
        </p:nvSpPr>
        <p:spPr>
          <a:xfrm>
            <a:off x="188640" y="467544"/>
            <a:ext cx="5985378" cy="576064"/>
          </a:xfrm>
          <a:prstGeom prst="rect">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vert="horz" wrap="square" rtlCol="0" anchor="ctr">
            <a:noAutofit/>
          </a:bodyPr>
          <a:lstStyle>
            <a:lvl1pPr marL="274320" indent="-274320" algn="l" rtl="0" eaLnBrk="1" latinLnBrk="0" hangingPunct="1">
              <a:spcBef>
                <a:spcPts val="600"/>
              </a:spcBef>
              <a:buClr>
                <a:schemeClr val="accent1"/>
              </a:buClr>
              <a:buSzPct val="76000"/>
              <a:buFont typeface="Wingdings 3"/>
              <a:buChar char=""/>
              <a:defRPr kumimoji="0" lang="it-IT" sz="2600" b="1" kern="1200">
                <a:solidFill>
                  <a:schemeClr val="bg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spcBef>
                <a:spcPts val="0"/>
              </a:spcBef>
              <a:buNone/>
            </a:pPr>
            <a:r>
              <a:rPr lang="it-IT" sz="1600" dirty="0">
                <a:latin typeface="Calibri" pitchFamily="34" charset="0"/>
                <a:cs typeface="Calibri" pitchFamily="34" charset="0"/>
              </a:rPr>
              <a:t>Andamento Export Marche di  Calzature e pelletterie</a:t>
            </a:r>
          </a:p>
          <a:p>
            <a:pPr marL="0" indent="0" algn="ctr">
              <a:spcBef>
                <a:spcPts val="0"/>
              </a:spcBef>
              <a:buNone/>
            </a:pPr>
            <a:r>
              <a:rPr lang="it-IT" sz="1600" dirty="0">
                <a:latin typeface="Calibri" pitchFamily="34" charset="0"/>
                <a:cs typeface="Calibri" pitchFamily="34" charset="0"/>
              </a:rPr>
              <a:t> Anni 2014-2021 + II trimestre 2014-2022</a:t>
            </a:r>
          </a:p>
        </p:txBody>
      </p:sp>
      <p:graphicFrame>
        <p:nvGraphicFramePr>
          <p:cNvPr id="2" name="Grafico 1">
            <a:extLst>
              <a:ext uri="{FF2B5EF4-FFF2-40B4-BE49-F238E27FC236}">
                <a16:creationId xmlns:a16="http://schemas.microsoft.com/office/drawing/2014/main" id="{F0E187B0-4295-32B4-7E4B-4A58C4136FE8}"/>
              </a:ext>
            </a:extLst>
          </p:cNvPr>
          <p:cNvGraphicFramePr>
            <a:graphicFrameLocks/>
          </p:cNvGraphicFramePr>
          <p:nvPr>
            <p:extLst>
              <p:ext uri="{D42A27DB-BD31-4B8C-83A1-F6EECF244321}">
                <p14:modId xmlns:p14="http://schemas.microsoft.com/office/powerpoint/2010/main" val="369193714"/>
              </p:ext>
            </p:extLst>
          </p:nvPr>
        </p:nvGraphicFramePr>
        <p:xfrm>
          <a:off x="332656" y="1475656"/>
          <a:ext cx="6317891" cy="5831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005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10"/>
          <p:cNvSpPr/>
          <p:nvPr/>
        </p:nvSpPr>
        <p:spPr>
          <a:xfrm>
            <a:off x="-2667000" y="0"/>
            <a:ext cx="101600" cy="9144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it-IT" sz="2400"/>
          </a:p>
        </p:txBody>
      </p:sp>
      <p:sp>
        <p:nvSpPr>
          <p:cNvPr id="10" name="Rectangle 3">
            <a:extLst>
              <a:ext uri="{FF2B5EF4-FFF2-40B4-BE49-F238E27FC236}">
                <a16:creationId xmlns:a16="http://schemas.microsoft.com/office/drawing/2014/main" id="{A71C4C88-030F-4446-8D00-4285AAF3F1E7}"/>
              </a:ext>
            </a:extLst>
          </p:cNvPr>
          <p:cNvSpPr txBox="1">
            <a:spLocks/>
          </p:cNvSpPr>
          <p:nvPr/>
        </p:nvSpPr>
        <p:spPr>
          <a:xfrm>
            <a:off x="568545" y="290040"/>
            <a:ext cx="5985378" cy="576064"/>
          </a:xfrm>
          <a:prstGeom prst="rect">
            <a:avLst/>
          </a:prstGeom>
          <a:solidFill>
            <a:schemeClr val="accent2">
              <a:lumMod val="75000"/>
            </a:schemeClr>
          </a:solidFill>
        </p:spPr>
        <p:style>
          <a:lnRef idx="0">
            <a:schemeClr val="accent5"/>
          </a:lnRef>
          <a:fillRef idx="3">
            <a:schemeClr val="accent5"/>
          </a:fillRef>
          <a:effectRef idx="3">
            <a:schemeClr val="accent5"/>
          </a:effectRef>
          <a:fontRef idx="minor">
            <a:schemeClr val="lt1"/>
          </a:fontRef>
        </p:style>
        <p:txBody>
          <a:bodyPr vert="horz" wrap="square" rtlCol="0" anchor="ctr">
            <a:noAutofit/>
          </a:bodyPr>
          <a:lstStyle>
            <a:lvl1pPr marL="274320" indent="-274320" algn="l" rtl="0" eaLnBrk="1" latinLnBrk="0" hangingPunct="1">
              <a:spcBef>
                <a:spcPts val="600"/>
              </a:spcBef>
              <a:buClr>
                <a:schemeClr val="accent1"/>
              </a:buClr>
              <a:buSzPct val="76000"/>
              <a:buFont typeface="Wingdings 3"/>
              <a:buChar char=""/>
              <a:defRPr kumimoji="0" lang="it-IT" sz="2600" b="1" kern="1200">
                <a:solidFill>
                  <a:schemeClr val="bg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spcBef>
                <a:spcPts val="0"/>
              </a:spcBef>
              <a:buNone/>
            </a:pPr>
            <a:r>
              <a:rPr lang="it-IT" sz="1600" dirty="0">
                <a:latin typeface="Calibri" pitchFamily="34" charset="0"/>
                <a:cs typeface="Calibri" pitchFamily="34" charset="0"/>
              </a:rPr>
              <a:t>Principali destinazioni dell’Export Marche del settore </a:t>
            </a:r>
          </a:p>
          <a:p>
            <a:pPr marL="0" indent="0" algn="ctr">
              <a:spcBef>
                <a:spcPts val="0"/>
              </a:spcBef>
              <a:buNone/>
            </a:pPr>
            <a:r>
              <a:rPr lang="it-IT" sz="1600" dirty="0">
                <a:latin typeface="Calibri" pitchFamily="34" charset="0"/>
                <a:cs typeface="Calibri" pitchFamily="34" charset="0"/>
              </a:rPr>
              <a:t>Calzature e pelletterie - Anno 2021 e </a:t>
            </a:r>
            <a:r>
              <a:rPr lang="it-IT" sz="1600" dirty="0" err="1">
                <a:latin typeface="Calibri" pitchFamily="34" charset="0"/>
                <a:cs typeface="Calibri" pitchFamily="34" charset="0"/>
              </a:rPr>
              <a:t>gen-giu</a:t>
            </a:r>
            <a:r>
              <a:rPr lang="it-IT" sz="1600" dirty="0">
                <a:latin typeface="Calibri" pitchFamily="34" charset="0"/>
                <a:cs typeface="Calibri" pitchFamily="34" charset="0"/>
              </a:rPr>
              <a:t> 2022</a:t>
            </a:r>
          </a:p>
        </p:txBody>
      </p:sp>
      <p:graphicFrame>
        <p:nvGraphicFramePr>
          <p:cNvPr id="8" name="Oggetto 7">
            <a:extLst>
              <a:ext uri="{FF2B5EF4-FFF2-40B4-BE49-F238E27FC236}">
                <a16:creationId xmlns:a16="http://schemas.microsoft.com/office/drawing/2014/main" id="{EDDBC75C-32F5-0FC3-176E-202337FC9C27}"/>
              </a:ext>
            </a:extLst>
          </p:cNvPr>
          <p:cNvGraphicFramePr>
            <a:graphicFrameLocks noChangeAspect="1"/>
          </p:cNvGraphicFramePr>
          <p:nvPr>
            <p:extLst>
              <p:ext uri="{D42A27DB-BD31-4B8C-83A1-F6EECF244321}">
                <p14:modId xmlns:p14="http://schemas.microsoft.com/office/powerpoint/2010/main" val="3910794669"/>
              </p:ext>
            </p:extLst>
          </p:nvPr>
        </p:nvGraphicFramePr>
        <p:xfrm>
          <a:off x="577827" y="4932040"/>
          <a:ext cx="6021288" cy="2327446"/>
        </p:xfrm>
        <a:graphic>
          <a:graphicData uri="http://schemas.openxmlformats.org/presentationml/2006/ole">
            <mc:AlternateContent xmlns:mc="http://schemas.openxmlformats.org/markup-compatibility/2006">
              <mc:Choice xmlns:v="urn:schemas-microsoft-com:vml" Requires="v">
                <p:oleObj name="Worksheet" r:id="rId3" imgW="6484585" imgH="2507059" progId="Excel.Sheet.12">
                  <p:embed/>
                </p:oleObj>
              </mc:Choice>
              <mc:Fallback>
                <p:oleObj name="Worksheet" r:id="rId3" imgW="6484585" imgH="2507059" progId="Excel.Sheet.12">
                  <p:embed/>
                  <p:pic>
                    <p:nvPicPr>
                      <p:cNvPr id="0" name=""/>
                      <p:cNvPicPr/>
                      <p:nvPr/>
                    </p:nvPicPr>
                    <p:blipFill>
                      <a:blip r:embed="rId4"/>
                      <a:stretch>
                        <a:fillRect/>
                      </a:stretch>
                    </p:blipFill>
                    <p:spPr>
                      <a:xfrm>
                        <a:off x="577827" y="4932040"/>
                        <a:ext cx="6021288" cy="2327446"/>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13A8B73B-D282-DA40-685D-2AC3796C1712}"/>
              </a:ext>
            </a:extLst>
          </p:cNvPr>
          <p:cNvGraphicFramePr>
            <a:graphicFrameLocks noChangeAspect="1"/>
          </p:cNvGraphicFramePr>
          <p:nvPr>
            <p:extLst>
              <p:ext uri="{D42A27DB-BD31-4B8C-83A1-F6EECF244321}">
                <p14:modId xmlns:p14="http://schemas.microsoft.com/office/powerpoint/2010/main" val="1491825861"/>
              </p:ext>
            </p:extLst>
          </p:nvPr>
        </p:nvGraphicFramePr>
        <p:xfrm>
          <a:off x="600919" y="1331640"/>
          <a:ext cx="5930900" cy="3422650"/>
        </p:xfrm>
        <a:graphic>
          <a:graphicData uri="http://schemas.openxmlformats.org/presentationml/2006/ole">
            <mc:AlternateContent xmlns:mc="http://schemas.openxmlformats.org/markup-compatibility/2006">
              <mc:Choice xmlns:v="urn:schemas-microsoft-com:vml" Requires="v">
                <p:oleObj name="Worksheet" r:id="rId5" imgW="7109354" imgH="4099529" progId="Excel.Sheet.12">
                  <p:embed/>
                </p:oleObj>
              </mc:Choice>
              <mc:Fallback>
                <p:oleObj name="Worksheet" r:id="rId5" imgW="7109354" imgH="4099529" progId="Excel.Sheet.12">
                  <p:embed/>
                  <p:pic>
                    <p:nvPicPr>
                      <p:cNvPr id="0" name=""/>
                      <p:cNvPicPr/>
                      <p:nvPr/>
                    </p:nvPicPr>
                    <p:blipFill>
                      <a:blip r:embed="rId6"/>
                      <a:stretch>
                        <a:fillRect/>
                      </a:stretch>
                    </p:blipFill>
                    <p:spPr>
                      <a:xfrm>
                        <a:off x="600919" y="1331640"/>
                        <a:ext cx="5930900" cy="3422650"/>
                      </a:xfrm>
                      <a:prstGeom prst="rect">
                        <a:avLst/>
                      </a:prstGeom>
                    </p:spPr>
                  </p:pic>
                </p:oleObj>
              </mc:Fallback>
            </mc:AlternateContent>
          </a:graphicData>
        </a:graphic>
      </p:graphicFrame>
      <p:graphicFrame>
        <p:nvGraphicFramePr>
          <p:cNvPr id="13" name="Oggetto 12">
            <a:extLst>
              <a:ext uri="{FF2B5EF4-FFF2-40B4-BE49-F238E27FC236}">
                <a16:creationId xmlns:a16="http://schemas.microsoft.com/office/drawing/2014/main" id="{88F29449-386A-8EB8-4F06-405C9ADE564B}"/>
              </a:ext>
            </a:extLst>
          </p:cNvPr>
          <p:cNvGraphicFramePr>
            <a:graphicFrameLocks noChangeAspect="1"/>
          </p:cNvGraphicFramePr>
          <p:nvPr>
            <p:extLst>
              <p:ext uri="{D42A27DB-BD31-4B8C-83A1-F6EECF244321}">
                <p14:modId xmlns:p14="http://schemas.microsoft.com/office/powerpoint/2010/main" val="803995330"/>
              </p:ext>
            </p:extLst>
          </p:nvPr>
        </p:nvGraphicFramePr>
        <p:xfrm>
          <a:off x="577851" y="7437236"/>
          <a:ext cx="6021264" cy="1654175"/>
        </p:xfrm>
        <a:graphic>
          <a:graphicData uri="http://schemas.openxmlformats.org/presentationml/2006/ole">
            <mc:AlternateContent xmlns:mc="http://schemas.openxmlformats.org/markup-compatibility/2006">
              <mc:Choice xmlns:v="urn:schemas-microsoft-com:vml" Requires="v">
                <p:oleObj name="Worksheet" r:id="rId7" imgW="5616117" imgH="1653556" progId="Excel.Sheet.12">
                  <p:embed/>
                </p:oleObj>
              </mc:Choice>
              <mc:Fallback>
                <p:oleObj name="Worksheet" r:id="rId7" imgW="5616117" imgH="1653556" progId="Excel.Sheet.12">
                  <p:embed/>
                  <p:pic>
                    <p:nvPicPr>
                      <p:cNvPr id="0" name=""/>
                      <p:cNvPicPr/>
                      <p:nvPr/>
                    </p:nvPicPr>
                    <p:blipFill>
                      <a:blip r:embed="rId8"/>
                      <a:stretch>
                        <a:fillRect/>
                      </a:stretch>
                    </p:blipFill>
                    <p:spPr>
                      <a:xfrm>
                        <a:off x="577851" y="7437236"/>
                        <a:ext cx="6021264" cy="1654175"/>
                      </a:xfrm>
                      <a:prstGeom prst="rect">
                        <a:avLst/>
                      </a:prstGeom>
                    </p:spPr>
                  </p:pic>
                </p:oleObj>
              </mc:Fallback>
            </mc:AlternateContent>
          </a:graphicData>
        </a:graphic>
      </p:graphicFrame>
    </p:spTree>
    <p:extLst>
      <p:ext uri="{BB962C8B-B14F-4D97-AF65-F5344CB8AC3E}">
        <p14:creationId xmlns:p14="http://schemas.microsoft.com/office/powerpoint/2010/main" val="162560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egnaposto numero diapositiva 11"/>
          <p:cNvSpPr>
            <a:spLocks noGrp="1"/>
          </p:cNvSpPr>
          <p:nvPr>
            <p:ph type="sldNum" sz="quarter" idx="11"/>
          </p:nvPr>
        </p:nvSpPr>
        <p:spPr>
          <a:xfrm>
            <a:off x="8858288" y="10572778"/>
            <a:ext cx="666712" cy="406400"/>
          </a:xfrm>
          <a:prstGeom prst="rect">
            <a:avLst/>
          </a:prstGeom>
        </p:spPr>
        <p:txBody>
          <a:bodyPr/>
          <a:lstStyle/>
          <a:p>
            <a:pPr algn="r"/>
            <a:fld id="{256D3EEF-DE4E-429D-8EC4-DDC531AFF587}" type="slidenum">
              <a:rPr lang="it-IT" sz="1333">
                <a:solidFill>
                  <a:schemeClr val="bg1"/>
                </a:solidFill>
              </a:rPr>
              <a:pPr algn="r"/>
              <a:t>7</a:t>
            </a:fld>
            <a:endParaRPr kumimoji="0" lang="it-IT" dirty="0">
              <a:solidFill>
                <a:schemeClr val="bg1"/>
              </a:solidFill>
            </a:endParaRPr>
          </a:p>
        </p:txBody>
      </p:sp>
      <p:pic>
        <p:nvPicPr>
          <p:cNvPr id="47106" name="Picture 2"/>
          <p:cNvPicPr>
            <a:picLocks noChangeAspect="1" noChangeArrowheads="1"/>
          </p:cNvPicPr>
          <p:nvPr/>
        </p:nvPicPr>
        <p:blipFill>
          <a:blip r:embed="rId3"/>
          <a:srcRect/>
          <a:stretch>
            <a:fillRect/>
          </a:stretch>
        </p:blipFill>
        <p:spPr bwMode="auto">
          <a:xfrm>
            <a:off x="836712" y="827584"/>
            <a:ext cx="4303183" cy="3486151"/>
          </a:xfrm>
          <a:prstGeom prst="rect">
            <a:avLst/>
          </a:prstGeom>
          <a:noFill/>
          <a:ln w="9525">
            <a:noFill/>
            <a:miter lim="800000"/>
            <a:headEnd/>
            <a:tailEnd/>
          </a:ln>
          <a:effectLst/>
        </p:spPr>
      </p:pic>
      <p:sp>
        <p:nvSpPr>
          <p:cNvPr id="7" name="CasellaDiTesto 6"/>
          <p:cNvSpPr txBox="1"/>
          <p:nvPr/>
        </p:nvSpPr>
        <p:spPr>
          <a:xfrm>
            <a:off x="789086" y="237099"/>
            <a:ext cx="5238787" cy="533479"/>
          </a:xfrm>
          <a:prstGeom prst="rect">
            <a:avLst/>
          </a:prstGeom>
          <a:noFill/>
        </p:spPr>
        <p:txBody>
          <a:bodyPr wrap="square" rtlCol="0">
            <a:spAutoFit/>
          </a:bodyPr>
          <a:lstStyle/>
          <a:p>
            <a:pPr fontAlgn="base">
              <a:spcBef>
                <a:spcPct val="0"/>
              </a:spcBef>
              <a:spcAft>
                <a:spcPts val="800"/>
              </a:spcAft>
            </a:pPr>
            <a:r>
              <a:rPr sz="1100" dirty="0">
                <a:latin typeface="Calibri" panose="020F0502020204030204" pitchFamily="34" charset="0"/>
                <a:cs typeface="Calibri" panose="020F0502020204030204" pitchFamily="34" charset="0"/>
              </a:rPr>
              <a:t>Fonte </a:t>
            </a:r>
            <a:r>
              <a:rPr sz="1100" dirty="0" err="1">
                <a:latin typeface="Calibri" panose="020F0502020204030204" pitchFamily="34" charset="0"/>
                <a:cs typeface="Calibri" panose="020F0502020204030204" pitchFamily="34" charset="0"/>
              </a:rPr>
              <a:t>dei</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dati</a:t>
            </a:r>
            <a:r>
              <a:rPr sz="1100" dirty="0">
                <a:latin typeface="Calibri" panose="020F0502020204030204" pitchFamily="34" charset="0"/>
                <a:cs typeface="Calibri" panose="020F0502020204030204" pitchFamily="34" charset="0"/>
              </a:rPr>
              <a:t> import export : ISTAT – COEWEB</a:t>
            </a:r>
          </a:p>
          <a:p>
            <a:pPr fontAlgn="base">
              <a:spcBef>
                <a:spcPct val="0"/>
              </a:spcBef>
              <a:spcAft>
                <a:spcPts val="800"/>
              </a:spcAft>
            </a:pPr>
            <a:r>
              <a:rPr sz="1100" dirty="0">
                <a:latin typeface="Calibri" panose="020F0502020204030204" pitchFamily="34" charset="0"/>
                <a:cs typeface="Calibri" panose="020F0502020204030204" pitchFamily="34" charset="0"/>
              </a:rPr>
              <a:t>Sulla base </a:t>
            </a:r>
            <a:r>
              <a:rPr sz="1100" dirty="0" err="1">
                <a:latin typeface="Calibri" panose="020F0502020204030204" pitchFamily="34" charset="0"/>
                <a:cs typeface="Calibri" panose="020F0502020204030204" pitchFamily="34" charset="0"/>
              </a:rPr>
              <a:t>della</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classificazione</a:t>
            </a:r>
            <a:r>
              <a:rPr sz="1100" dirty="0">
                <a:latin typeface="Calibri" panose="020F0502020204030204" pitchFamily="34" charset="0"/>
                <a:cs typeface="Calibri" panose="020F0502020204030204" pitchFamily="34" charset="0"/>
              </a:rPr>
              <a:t> ATECO 2007 </a:t>
            </a:r>
            <a:r>
              <a:rPr sz="1100" dirty="0" err="1">
                <a:latin typeface="Calibri" panose="020F0502020204030204" pitchFamily="34" charset="0"/>
                <a:cs typeface="Calibri" panose="020F0502020204030204" pitchFamily="34" charset="0"/>
              </a:rPr>
              <a:t>i</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settori</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sono</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stati</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così</a:t>
            </a:r>
            <a:r>
              <a:rPr sz="1100" dirty="0">
                <a:latin typeface="Calibri" panose="020F0502020204030204" pitchFamily="34" charset="0"/>
                <a:cs typeface="Calibri" panose="020F0502020204030204" pitchFamily="34" charset="0"/>
              </a:rPr>
              <a:t> </a:t>
            </a:r>
            <a:r>
              <a:rPr sz="1100" dirty="0" err="1">
                <a:latin typeface="Calibri" panose="020F0502020204030204" pitchFamily="34" charset="0"/>
                <a:cs typeface="Calibri" panose="020F0502020204030204" pitchFamily="34" charset="0"/>
              </a:rPr>
              <a:t>individuati</a:t>
            </a:r>
            <a:r>
              <a:rPr sz="1100" dirty="0">
                <a:latin typeface="Calibri" panose="020F0502020204030204" pitchFamily="34" charset="0"/>
                <a:cs typeface="Calibri" panose="020F0502020204030204" pitchFamily="34" charset="0"/>
              </a:rPr>
              <a:t> : </a:t>
            </a:r>
          </a:p>
        </p:txBody>
      </p:sp>
      <p:sp>
        <p:nvSpPr>
          <p:cNvPr id="9" name="Text Box 2"/>
          <p:cNvSpPr txBox="1">
            <a:spLocks noChangeArrowheads="1"/>
          </p:cNvSpPr>
          <p:nvPr/>
        </p:nvSpPr>
        <p:spPr bwMode="auto">
          <a:xfrm>
            <a:off x="836712" y="4567284"/>
            <a:ext cx="5143536" cy="4191029"/>
          </a:xfrm>
          <a:prstGeom prst="rect">
            <a:avLst/>
          </a:prstGeom>
          <a:solidFill>
            <a:schemeClr val="accent2">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vert="horz" wrap="square" lIns="121920" tIns="60960" rIns="121920" bIns="60960" numCol="1" anchor="t" anchorCtr="0" compatLnSpc="1">
            <a:prstTxWarp prst="textNoShape">
              <a:avLst/>
            </a:prstTxWarp>
          </a:bodyPr>
          <a:lstStyle/>
          <a:p>
            <a:pPr fontAlgn="base">
              <a:spcBef>
                <a:spcPct val="0"/>
              </a:spcBef>
              <a:spcAft>
                <a:spcPts val="1333"/>
              </a:spcAft>
            </a:pPr>
            <a:endParaRPr sz="1333" i="1" dirty="0">
              <a:solidFill>
                <a:schemeClr val="tx1"/>
              </a:solidFill>
              <a:latin typeface="Calibri" panose="020F0502020204030204" pitchFamily="34" charset="0"/>
              <a:cs typeface="Calibri" panose="020F0502020204030204" pitchFamily="34" charset="0"/>
            </a:endParaRPr>
          </a:p>
          <a:p>
            <a:pPr defTabSz="1219109" fontAlgn="base">
              <a:spcBef>
                <a:spcPct val="0"/>
              </a:spcBef>
              <a:spcAft>
                <a:spcPts val="1333"/>
              </a:spcAft>
            </a:pPr>
            <a:r>
              <a:rPr lang="it-IT" sz="1333" dirty="0">
                <a:solidFill>
                  <a:schemeClr val="tx1"/>
                </a:solidFill>
                <a:latin typeface="Calibri" panose="020F0502020204030204" pitchFamily="34" charset="0"/>
                <a:cs typeface="Calibri" panose="020F0502020204030204" pitchFamily="34" charset="0"/>
              </a:rPr>
              <a:t>Per informazioni:                                                         </a:t>
            </a:r>
          </a:p>
          <a:p>
            <a:pPr defTabSz="1219109" fontAlgn="base">
              <a:spcBef>
                <a:spcPct val="0"/>
              </a:spcBef>
              <a:spcAft>
                <a:spcPts val="1333"/>
              </a:spcAft>
            </a:pPr>
            <a:r>
              <a:rPr lang="it-IT" sz="1333" b="1" dirty="0">
                <a:solidFill>
                  <a:schemeClr val="tx1"/>
                </a:solidFill>
                <a:latin typeface="Calibri" panose="020F0502020204030204" pitchFamily="34" charset="0"/>
                <a:cs typeface="Calibri" panose="020F0502020204030204" pitchFamily="34" charset="0"/>
              </a:rPr>
              <a:t>REGIONE MARCHE</a:t>
            </a:r>
          </a:p>
          <a:p>
            <a:pPr defTabSz="1219109" fontAlgn="base">
              <a:spcBef>
                <a:spcPct val="0"/>
              </a:spcBef>
              <a:spcAft>
                <a:spcPct val="0"/>
              </a:spcAft>
            </a:pPr>
            <a:r>
              <a:rPr lang="it-IT" sz="1333" b="1" i="1" dirty="0">
                <a:solidFill>
                  <a:schemeClr val="tx1"/>
                </a:solidFill>
                <a:latin typeface="Calibri" panose="020F0502020204030204" pitchFamily="34" charset="0"/>
                <a:cs typeface="Calibri" panose="020F0502020204030204" pitchFamily="34" charset="0"/>
              </a:rPr>
              <a:t>Settore Controllo di Gestione e Sistemi Statistici</a:t>
            </a:r>
          </a:p>
          <a:p>
            <a:pPr defTabSz="1219109" fontAlgn="base">
              <a:spcBef>
                <a:spcPct val="0"/>
              </a:spcBef>
              <a:spcAft>
                <a:spcPts val="1333"/>
              </a:spcAft>
            </a:pPr>
            <a:r>
              <a:rPr lang="it-IT" sz="1333" dirty="0">
                <a:solidFill>
                  <a:schemeClr val="tx1"/>
                </a:solidFill>
                <a:latin typeface="Calibri" panose="020F0502020204030204" pitchFamily="34" charset="0"/>
                <a:cs typeface="Calibri" panose="020F0502020204030204" pitchFamily="34" charset="0"/>
              </a:rPr>
              <a:t>Via </a:t>
            </a:r>
            <a:r>
              <a:rPr lang="it-IT" sz="1200" dirty="0">
                <a:solidFill>
                  <a:schemeClr val="tx1"/>
                </a:solidFill>
                <a:latin typeface="Calibri" panose="020F0502020204030204" pitchFamily="34" charset="0"/>
                <a:cs typeface="Calibri" panose="020F0502020204030204" pitchFamily="34" charset="0"/>
              </a:rPr>
              <a:t>Gentile</a:t>
            </a:r>
            <a:r>
              <a:rPr lang="it-IT" sz="1333" dirty="0">
                <a:solidFill>
                  <a:schemeClr val="tx1"/>
                </a:solidFill>
                <a:latin typeface="Calibri" panose="020F0502020204030204" pitchFamily="34" charset="0"/>
                <a:cs typeface="Calibri" panose="020F0502020204030204" pitchFamily="34" charset="0"/>
              </a:rPr>
              <a:t> da Fabriano,2/4 – 60125 Ancona</a:t>
            </a:r>
          </a:p>
          <a:p>
            <a:pPr defTabSz="1219109" fontAlgn="base">
              <a:spcBef>
                <a:spcPct val="0"/>
              </a:spcBef>
              <a:spcAft>
                <a:spcPts val="1333"/>
              </a:spcAft>
            </a:pPr>
            <a:r>
              <a:rPr lang="it-IT" sz="1333" dirty="0">
                <a:solidFill>
                  <a:schemeClr val="tx1"/>
                </a:solidFill>
                <a:latin typeface="Calibri" panose="020F0502020204030204" pitchFamily="34" charset="0"/>
                <a:cs typeface="Calibri" panose="020F0502020204030204" pitchFamily="34" charset="0"/>
              </a:rPr>
              <a:t>Tel. 071/806.4470 Fax. 071/806.4480</a:t>
            </a:r>
            <a:br>
              <a:rPr lang="it-IT" sz="1333" dirty="0">
                <a:solidFill>
                  <a:schemeClr val="tx1"/>
                </a:solidFill>
                <a:latin typeface="Calibri" panose="020F0502020204030204" pitchFamily="34" charset="0"/>
                <a:cs typeface="Calibri" panose="020F0502020204030204" pitchFamily="34" charset="0"/>
              </a:rPr>
            </a:br>
            <a:r>
              <a:rPr lang="it-IT" sz="1333" cap="small" dirty="0">
                <a:solidFill>
                  <a:schemeClr val="tx1"/>
                </a:solidFill>
                <a:latin typeface="Calibri" panose="020F0502020204030204" pitchFamily="34" charset="0"/>
                <a:cs typeface="Calibri" panose="020F0502020204030204" pitchFamily="34" charset="0"/>
              </a:rPr>
              <a:t>sito web </a:t>
            </a:r>
            <a:r>
              <a:rPr lang="it-IT" sz="1333" cap="small" dirty="0">
                <a:solidFill>
                  <a:schemeClr val="tx1"/>
                </a:solidFill>
                <a:latin typeface="Calibri" panose="020F0502020204030204" pitchFamily="34" charset="0"/>
                <a:cs typeface="Calibri" panose="020F0502020204030204" pitchFamily="34" charset="0"/>
                <a:sym typeface="Wingdings" pitchFamily="2" charset="2"/>
              </a:rPr>
              <a:t></a:t>
            </a:r>
            <a:r>
              <a:rPr lang="it-IT" sz="1333" cap="small" dirty="0">
                <a:solidFill>
                  <a:schemeClr val="tx1"/>
                </a:solidFill>
                <a:latin typeface="Calibri" panose="020F0502020204030204" pitchFamily="34" charset="0"/>
                <a:cs typeface="Calibri" panose="020F0502020204030204" pitchFamily="34" charset="0"/>
              </a:rPr>
              <a:t> </a:t>
            </a:r>
            <a:r>
              <a:rPr sz="1333" dirty="0">
                <a:solidFill>
                  <a:schemeClr val="tx1"/>
                </a:solidFill>
                <a:latin typeface="Calibri" panose="020F0502020204030204" pitchFamily="34" charset="0"/>
                <a:cs typeface="Calibri" panose="020F0502020204030204" pitchFamily="34" charset="0"/>
              </a:rPr>
              <a:t>statistica.regione</a:t>
            </a:r>
            <a:r>
              <a:rPr lang="it-IT" sz="1333" dirty="0">
                <a:solidFill>
                  <a:schemeClr val="tx1"/>
                </a:solidFill>
                <a:latin typeface="Calibri" panose="020F0502020204030204" pitchFamily="34" charset="0"/>
                <a:cs typeface="Calibri" panose="020F0502020204030204" pitchFamily="34" charset="0"/>
              </a:rPr>
              <a:t>.marche.it</a:t>
            </a:r>
            <a:br>
              <a:rPr lang="it-IT" sz="1333" dirty="0">
                <a:solidFill>
                  <a:schemeClr val="tx1"/>
                </a:solidFill>
                <a:latin typeface="Calibri" panose="020F0502020204030204" pitchFamily="34" charset="0"/>
                <a:cs typeface="Calibri" panose="020F0502020204030204" pitchFamily="34" charset="0"/>
              </a:rPr>
            </a:br>
            <a:r>
              <a:rPr lang="it-IT" sz="1333" i="1" dirty="0">
                <a:solidFill>
                  <a:schemeClr val="tx1"/>
                </a:solidFill>
                <a:latin typeface="Calibri" panose="020F0502020204030204" pitchFamily="34" charset="0"/>
                <a:cs typeface="Calibri" panose="020F0502020204030204" pitchFamily="34" charset="0"/>
              </a:rPr>
              <a:t>e-mail: settore.controllogestionesis@regione.marche.it</a:t>
            </a:r>
          </a:p>
          <a:p>
            <a:pPr defTabSz="1219109" fontAlgn="base">
              <a:spcBef>
                <a:spcPct val="0"/>
              </a:spcBef>
              <a:spcAft>
                <a:spcPts val="1333"/>
              </a:spcAft>
            </a:pPr>
            <a:endParaRPr lang="it-IT" sz="1333" dirty="0">
              <a:solidFill>
                <a:schemeClr val="tx1"/>
              </a:solidFill>
              <a:latin typeface="Calibri" panose="020F0502020204030204" pitchFamily="34" charset="0"/>
              <a:cs typeface="Calibri" panose="020F0502020204030204" pitchFamily="34" charset="0"/>
            </a:endParaRPr>
          </a:p>
          <a:p>
            <a:pPr algn="r" defTabSz="1219109" fontAlgn="base">
              <a:spcBef>
                <a:spcPct val="0"/>
              </a:spcBef>
              <a:spcAft>
                <a:spcPts val="1333"/>
              </a:spcAft>
            </a:pPr>
            <a:r>
              <a:rPr lang="it-IT" sz="1333" dirty="0">
                <a:solidFill>
                  <a:schemeClr val="tx1"/>
                </a:solidFill>
                <a:latin typeface="Calibri" panose="020F0502020204030204" pitchFamily="34" charset="0"/>
                <a:cs typeface="Calibri" panose="020F0502020204030204" pitchFamily="34" charset="0"/>
              </a:rPr>
              <a:t>Redazione ed elaborazioni statistiche:</a:t>
            </a:r>
          </a:p>
          <a:p>
            <a:pPr algn="r" defTabSz="1219109" fontAlgn="base">
              <a:spcBef>
                <a:spcPct val="0"/>
              </a:spcBef>
              <a:spcAft>
                <a:spcPts val="1333"/>
              </a:spcAft>
            </a:pPr>
            <a:r>
              <a:rPr lang="it-IT" sz="1333" dirty="0">
                <a:solidFill>
                  <a:schemeClr val="tx1"/>
                </a:solidFill>
                <a:latin typeface="Calibri" panose="020F0502020204030204" pitchFamily="34" charset="0"/>
                <a:cs typeface="Calibri" panose="020F0502020204030204" pitchFamily="34" charset="0"/>
              </a:rPr>
              <a:t>Lucia Fraboni</a:t>
            </a:r>
            <a:br>
              <a:rPr lang="it-IT" sz="1333" dirty="0">
                <a:solidFill>
                  <a:schemeClr val="tx1"/>
                </a:solidFill>
                <a:latin typeface="Calibri" panose="020F0502020204030204" pitchFamily="34" charset="0"/>
                <a:cs typeface="Calibri" panose="020F0502020204030204" pitchFamily="34" charset="0"/>
              </a:rPr>
            </a:br>
            <a:r>
              <a:rPr lang="it-IT" sz="1333" dirty="0">
                <a:solidFill>
                  <a:schemeClr val="tx1"/>
                </a:solidFill>
                <a:latin typeface="Calibri" panose="020F0502020204030204" pitchFamily="34" charset="0"/>
                <a:cs typeface="Calibri" panose="020F0502020204030204" pitchFamily="34" charset="0"/>
              </a:rPr>
              <a:t>071/806.4477</a:t>
            </a:r>
            <a:br>
              <a:rPr lang="it-IT" sz="1333" dirty="0">
                <a:solidFill>
                  <a:schemeClr val="tx1"/>
                </a:solidFill>
                <a:latin typeface="Calibri" panose="020F0502020204030204" pitchFamily="34" charset="0"/>
                <a:cs typeface="Calibri" panose="020F0502020204030204" pitchFamily="34" charset="0"/>
              </a:rPr>
            </a:br>
            <a:r>
              <a:rPr lang="it-IT" sz="1333" dirty="0">
                <a:solidFill>
                  <a:schemeClr val="tx1"/>
                </a:solidFill>
                <a:latin typeface="Calibri" panose="020F0502020204030204" pitchFamily="34" charset="0"/>
                <a:cs typeface="Calibri" panose="020F0502020204030204" pitchFamily="34" charset="0"/>
              </a:rPr>
              <a:t>lucia.fraboni</a:t>
            </a:r>
            <a:r>
              <a:rPr sz="1333" dirty="0">
                <a:solidFill>
                  <a:schemeClr val="tx1"/>
                </a:solidFill>
                <a:latin typeface="Calibri" panose="020F0502020204030204" pitchFamily="34" charset="0"/>
                <a:cs typeface="Calibri" panose="020F0502020204030204" pitchFamily="34" charset="0"/>
              </a:rPr>
              <a:t>@regione.marche.it</a:t>
            </a:r>
            <a:endParaRPr lang="it-IT" sz="1333" dirty="0">
              <a:solidFill>
                <a:schemeClr val="tx1"/>
              </a:solidFill>
              <a:latin typeface="Calibri" panose="020F0502020204030204" pitchFamily="34" charset="0"/>
              <a:cs typeface="Calibri" panose="020F0502020204030204" pitchFamily="34" charset="0"/>
            </a:endParaRPr>
          </a:p>
          <a:p>
            <a:pPr algn="r" defTabSz="1219109" fontAlgn="base">
              <a:spcBef>
                <a:spcPct val="0"/>
              </a:spcBef>
              <a:spcAft>
                <a:spcPts val="1333"/>
              </a:spcAft>
            </a:pPr>
            <a:endParaRPr lang="it-IT" sz="1333"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5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Personalizzato 2">
    <a:dk1>
      <a:sysClr val="windowText" lastClr="000000"/>
    </a:dk1>
    <a:lt1>
      <a:sysClr val="window" lastClr="FFFFFF"/>
    </a:lt1>
    <a:dk2>
      <a:srgbClr val="444D26"/>
    </a:dk2>
    <a:lt2>
      <a:srgbClr val="FEFAC9"/>
    </a:lt2>
    <a:accent1>
      <a:srgbClr val="CC0099"/>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alizzato 1">
    <a:dk1>
      <a:sysClr val="windowText" lastClr="000000"/>
    </a:dk1>
    <a:lt1>
      <a:sysClr val="window" lastClr="FFFFFF"/>
    </a:lt1>
    <a:dk2>
      <a:srgbClr val="44546A"/>
    </a:dk2>
    <a:lt2>
      <a:srgbClr val="E7E6E6"/>
    </a:lt2>
    <a:accent1>
      <a:srgbClr val="CC0099"/>
    </a:accent1>
    <a:accent2>
      <a:srgbClr val="DDDDD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alizzato 1">
    <a:dk1>
      <a:sysClr val="windowText" lastClr="000000"/>
    </a:dk1>
    <a:lt1>
      <a:sysClr val="window" lastClr="FFFFFF"/>
    </a:lt1>
    <a:dk2>
      <a:srgbClr val="44546A"/>
    </a:dk2>
    <a:lt2>
      <a:srgbClr val="E7E6E6"/>
    </a:lt2>
    <a:accent1>
      <a:srgbClr val="CC0099"/>
    </a:accent1>
    <a:accent2>
      <a:srgbClr val="DDDDDD"/>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TM10001105[[fn=Ritaglio]]</Template>
  <TotalTime>0</TotalTime>
  <Words>663</Words>
  <Application>Microsoft Office PowerPoint</Application>
  <PresentationFormat>Presentazione su schermo (4:3)</PresentationFormat>
  <Paragraphs>131</Paragraphs>
  <Slides>7</Slides>
  <Notes>4</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7</vt:i4>
      </vt:variant>
    </vt:vector>
  </HeadingPairs>
  <TitlesOfParts>
    <vt:vector size="15" baseType="lpstr">
      <vt:lpstr>Arial</vt:lpstr>
      <vt:lpstr>Calibri</vt:lpstr>
      <vt:lpstr>Rockwell</vt:lpstr>
      <vt:lpstr>Rockwell Condensed</vt:lpstr>
      <vt:lpstr>Wingdings</vt:lpstr>
      <vt:lpstr>Wingdings 3</vt:lpstr>
      <vt:lpstr>Legno</vt:lpstr>
      <vt:lpstr>Foglio di lavoro di Microsoft Excel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2008-02-20T11:39:17Z</dcterms:created>
  <dcterms:modified xsi:type="dcterms:W3CDTF">2022-09-15T15:22:27Z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1040</vt:i4>
  </property>
  <property fmtid="{D5CDD505-2E9C-101B-9397-08002B2CF9AE}" pid="3" name="_Version">
    <vt:lpwstr>12.0.4518</vt:lpwstr>
  </property>
</Properties>
</file>